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
  </p:notesMasterIdLst>
  <p:sldIdLst>
    <p:sldId id="256" r:id="rId5"/>
    <p:sldId id="257" r:id="rId6"/>
    <p:sldId id="258" r:id="rId7"/>
    <p:sldId id="268" r:id="rId8"/>
    <p:sldId id="266" r:id="rId9"/>
    <p:sldId id="259" r:id="rId10"/>
    <p:sldId id="270" r:id="rId11"/>
    <p:sldId id="265" r:id="rId12"/>
    <p:sldId id="269" r:id="rId13"/>
    <p:sldId id="26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CDDF03-A810-CED5-B000-6EC6E96EB849}" v="45" dt="2026-07-27T18:09:15.0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ci Binder" userId="S::macib@hoac2025.onmicrosoft.com::97bd4c35-1337-4100-ada9-a3fcd7b08695" providerId="AD" clId="Web-{18CDDF03-A810-CED5-B000-6EC6E96EB849}"/>
    <pc:docChg chg="modSld">
      <pc:chgData name="Maci Binder" userId="S::macib@hoac2025.onmicrosoft.com::97bd4c35-1337-4100-ada9-a3fcd7b08695" providerId="AD" clId="Web-{18CDDF03-A810-CED5-B000-6EC6E96EB849}" dt="2026-07-27T18:09:35.176" v="86"/>
      <pc:docMkLst>
        <pc:docMk/>
      </pc:docMkLst>
      <pc:sldChg chg="modNotes">
        <pc:chgData name="Maci Binder" userId="S::macib@hoac2025.onmicrosoft.com::97bd4c35-1337-4100-ada9-a3fcd7b08695" providerId="AD" clId="Web-{18CDDF03-A810-CED5-B000-6EC6E96EB849}" dt="2026-07-27T17:57:23.003" v="4"/>
        <pc:sldMkLst>
          <pc:docMk/>
          <pc:sldMk cId="1847103683" sldId="256"/>
        </pc:sldMkLst>
      </pc:sldChg>
      <pc:sldChg chg="modNotes">
        <pc:chgData name="Maci Binder" userId="S::macib@hoac2025.onmicrosoft.com::97bd4c35-1337-4100-ada9-a3fcd7b08695" providerId="AD" clId="Web-{18CDDF03-A810-CED5-B000-6EC6E96EB849}" dt="2026-07-27T17:57:41.441" v="5"/>
        <pc:sldMkLst>
          <pc:docMk/>
          <pc:sldMk cId="1311788849" sldId="257"/>
        </pc:sldMkLst>
      </pc:sldChg>
      <pc:sldChg chg="modNotes">
        <pc:chgData name="Maci Binder" userId="S::macib@hoac2025.onmicrosoft.com::97bd4c35-1337-4100-ada9-a3fcd7b08695" providerId="AD" clId="Web-{18CDDF03-A810-CED5-B000-6EC6E96EB849}" dt="2026-07-27T18:03:37.582" v="12"/>
        <pc:sldMkLst>
          <pc:docMk/>
          <pc:sldMk cId="561294763" sldId="265"/>
        </pc:sldMkLst>
      </pc:sldChg>
      <pc:sldChg chg="modNotes">
        <pc:chgData name="Maci Binder" userId="S::macib@hoac2025.onmicrosoft.com::97bd4c35-1337-4100-ada9-a3fcd7b08695" providerId="AD" clId="Web-{18CDDF03-A810-CED5-B000-6EC6E96EB849}" dt="2026-07-27T18:02:08.156" v="10"/>
        <pc:sldMkLst>
          <pc:docMk/>
          <pc:sldMk cId="3991427841" sldId="266"/>
        </pc:sldMkLst>
      </pc:sldChg>
      <pc:sldChg chg="delSp modSp mod modClrScheme chgLayout modNotes">
        <pc:chgData name="Maci Binder" userId="S::macib@hoac2025.onmicrosoft.com::97bd4c35-1337-4100-ada9-a3fcd7b08695" providerId="AD" clId="Web-{18CDDF03-A810-CED5-B000-6EC6E96EB849}" dt="2026-07-27T18:09:35.176" v="86"/>
        <pc:sldMkLst>
          <pc:docMk/>
          <pc:sldMk cId="3483732322" sldId="269"/>
        </pc:sldMkLst>
        <pc:spChg chg="mod ord">
          <ac:chgData name="Maci Binder" userId="S::macib@hoac2025.onmicrosoft.com::97bd4c35-1337-4100-ada9-a3fcd7b08695" providerId="AD" clId="Web-{18CDDF03-A810-CED5-B000-6EC6E96EB849}" dt="2026-07-27T18:09:15.003" v="57" actId="20577"/>
          <ac:spMkLst>
            <pc:docMk/>
            <pc:sldMk cId="3483732322" sldId="269"/>
            <ac:spMk id="2" creationId="{8DBC5514-20EC-2779-94EE-749B864A3CAA}"/>
          </ac:spMkLst>
        </pc:spChg>
        <pc:spChg chg="del mod">
          <ac:chgData name="Maci Binder" userId="S::macib@hoac2025.onmicrosoft.com::97bd4c35-1337-4100-ada9-a3fcd7b08695" providerId="AD" clId="Web-{18CDDF03-A810-CED5-B000-6EC6E96EB849}" dt="2026-07-27T18:07:44.124" v="15"/>
          <ac:spMkLst>
            <pc:docMk/>
            <pc:sldMk cId="3483732322" sldId="269"/>
            <ac:spMk id="3" creationId="{90F2908B-20D9-5A81-29A8-FC7F62A13FCA}"/>
          </ac:spMkLst>
        </pc:spChg>
      </pc:sldChg>
    </pc:docChg>
  </pc:docChgLst>
  <pc:docChgLst>
    <pc:chgData name="Jacob Cortright" userId="S::jacob@hoac2025.onmicrosoft.com::aae28020-c073-4474-b735-b3aef785c28a" providerId="AD" clId="Web-{ABB44509-C48D-40EA-B707-BD8221C614C8}"/>
    <pc:docChg chg="modSld">
      <pc:chgData name="Jacob Cortright" userId="S::jacob@hoac2025.onmicrosoft.com::aae28020-c073-4474-b735-b3aef785c28a" providerId="AD" clId="Web-{ABB44509-C48D-40EA-B707-BD8221C614C8}" dt="2026-06-29T15:32:33.099" v="132"/>
      <pc:docMkLst>
        <pc:docMk/>
      </pc:docMkLst>
      <pc:sldChg chg="modNotes">
        <pc:chgData name="Jacob Cortright" userId="S::jacob@hoac2025.onmicrosoft.com::aae28020-c073-4474-b735-b3aef785c28a" providerId="AD" clId="Web-{ABB44509-C48D-40EA-B707-BD8221C614C8}" dt="2026-06-29T15:32:33.099" v="132"/>
        <pc:sldMkLst>
          <pc:docMk/>
          <pc:sldMk cId="910206052" sldId="270"/>
        </pc:sldMkLst>
      </pc:sldChg>
    </pc:docChg>
  </pc:docChgLst>
  <pc:docChgLst>
    <pc:chgData name="Maci Binder" userId="S::macib@hoac2025.onmicrosoft.com::97bd4c35-1337-4100-ada9-a3fcd7b08695" providerId="AD" clId="Web-{97FBF136-7F24-7E1E-B6C1-553F3D0D44B2}"/>
    <pc:docChg chg="delSld modSld sldOrd">
      <pc:chgData name="Maci Binder" userId="S::macib@hoac2025.onmicrosoft.com::97bd4c35-1337-4100-ada9-a3fcd7b08695" providerId="AD" clId="Web-{97FBF136-7F24-7E1E-B6C1-553F3D0D44B2}" dt="2026-07-24T03:50:00.044" v="99" actId="20577"/>
      <pc:docMkLst>
        <pc:docMk/>
      </pc:docMkLst>
      <pc:sldChg chg="modNotes">
        <pc:chgData name="Maci Binder" userId="S::macib@hoac2025.onmicrosoft.com::97bd4c35-1337-4100-ada9-a3fcd7b08695" providerId="AD" clId="Web-{97FBF136-7F24-7E1E-B6C1-553F3D0D44B2}" dt="2026-07-24T03:35:33.638" v="1"/>
        <pc:sldMkLst>
          <pc:docMk/>
          <pc:sldMk cId="1847103683" sldId="256"/>
        </pc:sldMkLst>
      </pc:sldChg>
      <pc:sldChg chg="modNotes">
        <pc:chgData name="Maci Binder" userId="S::macib@hoac2025.onmicrosoft.com::97bd4c35-1337-4100-ada9-a3fcd7b08695" providerId="AD" clId="Web-{97FBF136-7F24-7E1E-B6C1-553F3D0D44B2}" dt="2026-07-24T03:36:16.700" v="8"/>
        <pc:sldMkLst>
          <pc:docMk/>
          <pc:sldMk cId="1311788849" sldId="257"/>
        </pc:sldMkLst>
      </pc:sldChg>
      <pc:sldChg chg="modNotes">
        <pc:chgData name="Maci Binder" userId="S::macib@hoac2025.onmicrosoft.com::97bd4c35-1337-4100-ada9-a3fcd7b08695" providerId="AD" clId="Web-{97FBF136-7F24-7E1E-B6C1-553F3D0D44B2}" dt="2026-07-24T03:37:18.685" v="20"/>
        <pc:sldMkLst>
          <pc:docMk/>
          <pc:sldMk cId="1179152824" sldId="258"/>
        </pc:sldMkLst>
      </pc:sldChg>
      <pc:sldChg chg="ord modNotes">
        <pc:chgData name="Maci Binder" userId="S::macib@hoac2025.onmicrosoft.com::97bd4c35-1337-4100-ada9-a3fcd7b08695" providerId="AD" clId="Web-{97FBF136-7F24-7E1E-B6C1-553F3D0D44B2}" dt="2026-07-24T03:47:32.992" v="95"/>
        <pc:sldMkLst>
          <pc:docMk/>
          <pc:sldMk cId="846692665" sldId="259"/>
        </pc:sldMkLst>
      </pc:sldChg>
      <pc:sldChg chg="modSp">
        <pc:chgData name="Maci Binder" userId="S::macib@hoac2025.onmicrosoft.com::97bd4c35-1337-4100-ada9-a3fcd7b08695" providerId="AD" clId="Web-{97FBF136-7F24-7E1E-B6C1-553F3D0D44B2}" dt="2026-07-24T03:50:00.044" v="99" actId="20577"/>
        <pc:sldMkLst>
          <pc:docMk/>
          <pc:sldMk cId="1269842509" sldId="260"/>
        </pc:sldMkLst>
        <pc:spChg chg="mod">
          <ac:chgData name="Maci Binder" userId="S::macib@hoac2025.onmicrosoft.com::97bd4c35-1337-4100-ada9-a3fcd7b08695" providerId="AD" clId="Web-{97FBF136-7F24-7E1E-B6C1-553F3D0D44B2}" dt="2026-07-24T03:49:53.263" v="97" actId="20577"/>
          <ac:spMkLst>
            <pc:docMk/>
            <pc:sldMk cId="1269842509" sldId="260"/>
            <ac:spMk id="2" creationId="{A6CD4205-377A-EE77-EAFB-28AE2A9CFB28}"/>
          </ac:spMkLst>
        </pc:spChg>
        <pc:spChg chg="mod">
          <ac:chgData name="Maci Binder" userId="S::macib@hoac2025.onmicrosoft.com::97bd4c35-1337-4100-ada9-a3fcd7b08695" providerId="AD" clId="Web-{97FBF136-7F24-7E1E-B6C1-553F3D0D44B2}" dt="2026-07-24T03:50:00.044" v="99" actId="20577"/>
          <ac:spMkLst>
            <pc:docMk/>
            <pc:sldMk cId="1269842509" sldId="260"/>
            <ac:spMk id="4" creationId="{8E9DF1F4-4F48-42F6-97F3-9125F19BA5C5}"/>
          </ac:spMkLst>
        </pc:spChg>
      </pc:sldChg>
      <pc:sldChg chg="modSp">
        <pc:chgData name="Maci Binder" userId="S::macib@hoac2025.onmicrosoft.com::97bd4c35-1337-4100-ada9-a3fcd7b08695" providerId="AD" clId="Web-{97FBF136-7F24-7E1E-B6C1-553F3D0D44B2}" dt="2026-07-24T03:46:32.773" v="92" actId="1076"/>
        <pc:sldMkLst>
          <pc:docMk/>
          <pc:sldMk cId="561294763" sldId="265"/>
        </pc:sldMkLst>
        <pc:spChg chg="mod">
          <ac:chgData name="Maci Binder" userId="S::macib@hoac2025.onmicrosoft.com::97bd4c35-1337-4100-ada9-a3fcd7b08695" providerId="AD" clId="Web-{97FBF136-7F24-7E1E-B6C1-553F3D0D44B2}" dt="2026-07-24T03:46:32.773" v="92" actId="1076"/>
          <ac:spMkLst>
            <pc:docMk/>
            <pc:sldMk cId="561294763" sldId="265"/>
            <ac:spMk id="2" creationId="{E52FFAF2-8F46-1E71-C585-8A35F3D737BD}"/>
          </ac:spMkLst>
        </pc:spChg>
      </pc:sldChg>
      <pc:sldChg chg="modSp ord modNotes">
        <pc:chgData name="Maci Binder" userId="S::macib@hoac2025.onmicrosoft.com::97bd4c35-1337-4100-ada9-a3fcd7b08695" providerId="AD" clId="Web-{97FBF136-7F24-7E1E-B6C1-553F3D0D44B2}" dt="2026-07-24T03:48:24.477" v="96"/>
        <pc:sldMkLst>
          <pc:docMk/>
          <pc:sldMk cId="3991427841" sldId="266"/>
        </pc:sldMkLst>
        <pc:spChg chg="mod">
          <ac:chgData name="Maci Binder" userId="S::macib@hoac2025.onmicrosoft.com::97bd4c35-1337-4100-ada9-a3fcd7b08695" providerId="AD" clId="Web-{97FBF136-7F24-7E1E-B6C1-553F3D0D44B2}" dt="2026-07-24T03:40:31.504" v="28" actId="20577"/>
          <ac:spMkLst>
            <pc:docMk/>
            <pc:sldMk cId="3991427841" sldId="266"/>
            <ac:spMk id="2" creationId="{D8AF984B-8D8F-C9D0-3297-CEEB1221E82E}"/>
          </ac:spMkLst>
        </pc:spChg>
      </pc:sldChg>
      <pc:sldChg chg="addSp delSp modSp mod ord setBg modClrScheme chgLayout modNotes">
        <pc:chgData name="Maci Binder" userId="S::macib@hoac2025.onmicrosoft.com::97bd4c35-1337-4100-ada9-a3fcd7b08695" providerId="AD" clId="Web-{97FBF136-7F24-7E1E-B6C1-553F3D0D44B2}" dt="2026-07-24T03:47:21.289" v="94"/>
        <pc:sldMkLst>
          <pc:docMk/>
          <pc:sldMk cId="3719748450" sldId="268"/>
        </pc:sldMkLst>
        <pc:spChg chg="mod ord">
          <ac:chgData name="Maci Binder" userId="S::macib@hoac2025.onmicrosoft.com::97bd4c35-1337-4100-ada9-a3fcd7b08695" providerId="AD" clId="Web-{97FBF136-7F24-7E1E-B6C1-553F3D0D44B2}" dt="2026-07-24T03:44:22.147" v="73" actId="1076"/>
          <ac:spMkLst>
            <pc:docMk/>
            <pc:sldMk cId="3719748450" sldId="268"/>
            <ac:spMk id="3" creationId="{01D8790D-400C-8567-DD07-863CA13BF3D5}"/>
          </ac:spMkLst>
        </pc:spChg>
        <pc:spChg chg="add mod">
          <ac:chgData name="Maci Binder" userId="S::macib@hoac2025.onmicrosoft.com::97bd4c35-1337-4100-ada9-a3fcd7b08695" providerId="AD" clId="Web-{97FBF136-7F24-7E1E-B6C1-553F3D0D44B2}" dt="2026-07-24T03:44:05.334" v="71" actId="1076"/>
          <ac:spMkLst>
            <pc:docMk/>
            <pc:sldMk cId="3719748450" sldId="268"/>
            <ac:spMk id="7" creationId="{C90FC0A4-5009-3A28-1BBD-3B1CCD81324F}"/>
          </ac:spMkLst>
        </pc:spChg>
        <pc:picChg chg="mod">
          <ac:chgData name="Maci Binder" userId="S::macib@hoac2025.onmicrosoft.com::97bd4c35-1337-4100-ada9-a3fcd7b08695" providerId="AD" clId="Web-{97FBF136-7F24-7E1E-B6C1-553F3D0D44B2}" dt="2026-07-24T03:44:26.037" v="74" actId="1076"/>
          <ac:picMkLst>
            <pc:docMk/>
            <pc:sldMk cId="3719748450" sldId="268"/>
            <ac:picMk id="4" creationId="{5A288BF7-1067-C619-8A47-E10FB9CC3E90}"/>
          </ac:picMkLst>
        </pc:picChg>
        <pc:picChg chg="mod">
          <ac:chgData name="Maci Binder" userId="S::macib@hoac2025.onmicrosoft.com::97bd4c35-1337-4100-ada9-a3fcd7b08695" providerId="AD" clId="Web-{97FBF136-7F24-7E1E-B6C1-553F3D0D44B2}" dt="2026-07-24T03:43:31.318" v="49" actId="1076"/>
          <ac:picMkLst>
            <pc:docMk/>
            <pc:sldMk cId="3719748450" sldId="268"/>
            <ac:picMk id="5" creationId="{B8AF4EAF-CCAF-564D-B90A-79A66B7B69BC}"/>
          </ac:picMkLst>
        </pc:picChg>
      </pc:sldChg>
      <pc:sldChg chg="addSp modSp mod setBg modNotes">
        <pc:chgData name="Maci Binder" userId="S::macib@hoac2025.onmicrosoft.com::97bd4c35-1337-4100-ada9-a3fcd7b08695" providerId="AD" clId="Web-{97FBF136-7F24-7E1E-B6C1-553F3D0D44B2}" dt="2026-07-24T03:46:02.819" v="90" actId="1076"/>
        <pc:sldMkLst>
          <pc:docMk/>
          <pc:sldMk cId="910206052" sldId="270"/>
        </pc:sldMkLst>
        <pc:spChg chg="mod">
          <ac:chgData name="Maci Binder" userId="S::macib@hoac2025.onmicrosoft.com::97bd4c35-1337-4100-ada9-a3fcd7b08695" providerId="AD" clId="Web-{97FBF136-7F24-7E1E-B6C1-553F3D0D44B2}" dt="2026-07-24T03:45:28.382" v="88" actId="1076"/>
          <ac:spMkLst>
            <pc:docMk/>
            <pc:sldMk cId="910206052" sldId="270"/>
            <ac:spMk id="5" creationId="{8F1E0B74-D9BB-947A-4664-6A9A825139E0}"/>
          </ac:spMkLst>
        </pc:spChg>
        <pc:spChg chg="add mod">
          <ac:chgData name="Maci Binder" userId="S::macib@hoac2025.onmicrosoft.com::97bd4c35-1337-4100-ada9-a3fcd7b08695" providerId="AD" clId="Web-{97FBF136-7F24-7E1E-B6C1-553F3D0D44B2}" dt="2026-07-24T03:45:19.913" v="87" actId="20577"/>
          <ac:spMkLst>
            <pc:docMk/>
            <pc:sldMk cId="910206052" sldId="270"/>
            <ac:spMk id="6" creationId="{D93FC078-7C01-D133-C027-42EFBD295B3F}"/>
          </ac:spMkLst>
        </pc:spChg>
        <pc:picChg chg="mod">
          <ac:chgData name="Maci Binder" userId="S::macib@hoac2025.onmicrosoft.com::97bd4c35-1337-4100-ada9-a3fcd7b08695" providerId="AD" clId="Web-{97FBF136-7F24-7E1E-B6C1-553F3D0D44B2}" dt="2026-07-24T03:45:05.959" v="79" actId="1076"/>
          <ac:picMkLst>
            <pc:docMk/>
            <pc:sldMk cId="910206052" sldId="270"/>
            <ac:picMk id="4" creationId="{C15DF71F-F4F9-49EA-5459-B1535ABC33D5}"/>
          </ac:picMkLst>
        </pc:picChg>
        <pc:picChg chg="add mod">
          <ac:chgData name="Maci Binder" userId="S::macib@hoac2025.onmicrosoft.com::97bd4c35-1337-4100-ada9-a3fcd7b08695" providerId="AD" clId="Web-{97FBF136-7F24-7E1E-B6C1-553F3D0D44B2}" dt="2026-07-24T03:46:02.819" v="90" actId="1076"/>
          <ac:picMkLst>
            <pc:docMk/>
            <pc:sldMk cId="910206052" sldId="270"/>
            <ac:picMk id="8" creationId="{F0E223AE-3E77-6D9A-B449-C3848CB6B66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4F5772-3A1E-CC41-B3C7-BCFD4AD9B233}"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FBDE6F-E07A-154F-A586-51DE07924615}" type="slidenum">
              <a:rPr lang="en-US" smtClean="0"/>
              <a:t>‹#›</a:t>
            </a:fld>
            <a:endParaRPr lang="en-US"/>
          </a:p>
        </p:txBody>
      </p:sp>
    </p:spTree>
    <p:extLst>
      <p:ext uri="{BB962C8B-B14F-4D97-AF65-F5344CB8AC3E}">
        <p14:creationId xmlns:p14="http://schemas.microsoft.com/office/powerpoint/2010/main" val="2224248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Symbol"/>
              <a:buChar char="•"/>
            </a:pPr>
            <a:r>
              <a:rPr lang="en-US"/>
              <a:t>In Month 3, many of the more complex systems of the pre-born person are developing. There is also a lot more movement going on at this point, with observable activity and “practice” motions to help strengthen the baby’s developing muscles, joints, and skeleton.</a:t>
            </a:r>
            <a:endParaRPr lang="en-US">
              <a:highlight>
                <a:srgbClr val="C6C6C6"/>
              </a:highlight>
            </a:endParaRPr>
          </a:p>
          <a:p>
            <a:pPr marL="285750" indent="-285750">
              <a:buFont typeface="Symbol"/>
              <a:buChar char="•"/>
            </a:pPr>
            <a:endParaRPr lang="en-US" dirty="0"/>
          </a:p>
        </p:txBody>
      </p:sp>
      <p:sp>
        <p:nvSpPr>
          <p:cNvPr id="4" name="Slide Number Placeholder 3"/>
          <p:cNvSpPr>
            <a:spLocks noGrp="1"/>
          </p:cNvSpPr>
          <p:nvPr>
            <p:ph type="sldNum" sz="quarter" idx="5"/>
          </p:nvPr>
        </p:nvSpPr>
        <p:spPr/>
        <p:txBody>
          <a:bodyPr/>
          <a:lstStyle/>
          <a:p>
            <a:fld id="{99FBDE6F-E07A-154F-A586-51DE07924615}" type="slidenum">
              <a:rPr lang="en-US" smtClean="0"/>
              <a:t>1</a:t>
            </a:fld>
            <a:endParaRPr lang="en-US"/>
          </a:p>
        </p:txBody>
      </p:sp>
    </p:spTree>
    <p:extLst>
      <p:ext uri="{BB962C8B-B14F-4D97-AF65-F5344CB8AC3E}">
        <p14:creationId xmlns:p14="http://schemas.microsoft.com/office/powerpoint/2010/main" val="2819008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0C363-C330-55E0-046E-66E8176082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906CD3-F664-1AA4-CE69-DF8391447B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B0E8BD-0030-C74C-011D-894AEAD0A309}"/>
              </a:ext>
            </a:extLst>
          </p:cNvPr>
          <p:cNvSpPr>
            <a:spLocks noGrp="1"/>
          </p:cNvSpPr>
          <p:nvPr>
            <p:ph type="body" idx="1"/>
          </p:nvPr>
        </p:nvSpPr>
        <p:spPr/>
        <p:txBody>
          <a:bodyPr/>
          <a:lstStyle/>
          <a:p>
            <a:pPr rtl="0" fontAlgn="base"/>
            <a:endParaRPr lang="en-US" sz="1200" b="0" i="0" u="none" strike="noStrike"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3FC711B-10BA-F8E0-1C71-413CA4B2FCA3}"/>
              </a:ext>
            </a:extLst>
          </p:cNvPr>
          <p:cNvSpPr>
            <a:spLocks noGrp="1"/>
          </p:cNvSpPr>
          <p:nvPr>
            <p:ph type="sldNum" sz="quarter" idx="5"/>
          </p:nvPr>
        </p:nvSpPr>
        <p:spPr/>
        <p:txBody>
          <a:bodyPr/>
          <a:lstStyle/>
          <a:p>
            <a:fld id="{99FBDE6F-E07A-154F-A586-51DE07924615}" type="slidenum">
              <a:rPr lang="en-US" smtClean="0"/>
              <a:t>10</a:t>
            </a:fld>
            <a:endParaRPr lang="en-US"/>
          </a:p>
        </p:txBody>
      </p:sp>
    </p:spTree>
    <p:extLst>
      <p:ext uri="{BB962C8B-B14F-4D97-AF65-F5344CB8AC3E}">
        <p14:creationId xmlns:p14="http://schemas.microsoft.com/office/powerpoint/2010/main" val="27606095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Symbol"/>
              <a:buChar char="•"/>
            </a:pPr>
            <a:r>
              <a:rPr lang="en-US"/>
              <a:t>9 weeks after conception, teeth and taste buds are forming. This means that the baby’s taste preferences are going to start forming as they practice eating and swallowing motions (hold up the 9-week-old embryo from your fetal model set so that students can see exact size).</a:t>
            </a:r>
            <a:endParaRPr lang="en-US">
              <a:highlight>
                <a:srgbClr val="C6C6C6"/>
              </a:highlight>
            </a:endParaRPr>
          </a:p>
          <a:p>
            <a:pPr marL="171450" indent="-171450">
              <a:buFont typeface="Symbol"/>
              <a:buChar char="•"/>
            </a:pPr>
            <a:r>
              <a:rPr lang="en-US"/>
              <a:t>All organs, limbs, bones, and muscles are present and will continue to develop in utero and throughout their youth.</a:t>
            </a:r>
            <a:endParaRPr lang="en-US">
              <a:highlight>
                <a:srgbClr val="C6C6C6"/>
              </a:highlight>
            </a:endParaRPr>
          </a:p>
          <a:p>
            <a:pPr marL="171450" indent="-171450">
              <a:buFont typeface="Symbol"/>
              <a:buChar char="•"/>
            </a:pPr>
            <a:r>
              <a:rPr lang="en-US"/>
              <a:t>As you can see in this image, the facial structures are already rapidly growing and differentiating. There are discernable fingers and toes all developing at the same time. </a:t>
            </a:r>
            <a:endParaRPr lang="en-US">
              <a:highlight>
                <a:srgbClr val="C6C6C6"/>
              </a:highlight>
            </a:endParaRPr>
          </a:p>
          <a:p>
            <a:endParaRPr lang="en-US" dirty="0"/>
          </a:p>
        </p:txBody>
      </p:sp>
      <p:sp>
        <p:nvSpPr>
          <p:cNvPr id="4" name="Slide Number Placeholder 3"/>
          <p:cNvSpPr>
            <a:spLocks noGrp="1"/>
          </p:cNvSpPr>
          <p:nvPr>
            <p:ph type="sldNum" sz="quarter" idx="5"/>
          </p:nvPr>
        </p:nvSpPr>
        <p:spPr/>
        <p:txBody>
          <a:bodyPr/>
          <a:lstStyle/>
          <a:p>
            <a:fld id="{99FBDE6F-E07A-154F-A586-51DE07924615}" type="slidenum">
              <a:rPr lang="en-US" smtClean="0"/>
              <a:t>2</a:t>
            </a:fld>
            <a:endParaRPr lang="en-US"/>
          </a:p>
        </p:txBody>
      </p:sp>
    </p:spTree>
    <p:extLst>
      <p:ext uri="{BB962C8B-B14F-4D97-AF65-F5344CB8AC3E}">
        <p14:creationId xmlns:p14="http://schemas.microsoft.com/office/powerpoint/2010/main" val="1271352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65E10-B98B-E732-8131-B697AB1747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564EB2-AC65-7313-3091-1D1DDD5FA0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0B4D0E-D410-BC3E-4BC1-95FE45ED0CC0}"/>
              </a:ext>
            </a:extLst>
          </p:cNvPr>
          <p:cNvSpPr>
            <a:spLocks noGrp="1"/>
          </p:cNvSpPr>
          <p:nvPr>
            <p:ph type="body" idx="1"/>
          </p:nvPr>
        </p:nvSpPr>
        <p:spPr/>
        <p:txBody>
          <a:bodyPr/>
          <a:lstStyle/>
          <a:p>
            <a:pPr marL="171450" indent="-171450" fontAlgn="base">
              <a:buFont typeface="Arial"/>
              <a:buChar char="•"/>
            </a:pPr>
            <a:r>
              <a:rPr lang="en-US"/>
              <a:t>9-11 weeks after conception, the circulatory, digestive, and urinary systems are all working.</a:t>
            </a:r>
            <a:endParaRPr lang="en-US">
              <a:highlight>
                <a:srgbClr val="C6C6C6"/>
              </a:highlight>
            </a:endParaRPr>
          </a:p>
          <a:p>
            <a:endParaRPr lang="en-US"/>
          </a:p>
          <a:p>
            <a:pPr marL="171450" indent="-171450">
              <a:buFont typeface="Arial"/>
              <a:buChar char="•"/>
            </a:pPr>
            <a:r>
              <a:rPr lang="en-US"/>
              <a:t>The eyelids, eyes, and ears are developing, as seen in this image. </a:t>
            </a:r>
            <a:endParaRPr lang="en-US">
              <a:highlight>
                <a:srgbClr val="C6C6C6"/>
              </a:highlight>
            </a:endParaRPr>
          </a:p>
          <a:p>
            <a:endParaRPr lang="en-US"/>
          </a:p>
          <a:p>
            <a:pPr marL="171450" indent="-171450">
              <a:buFont typeface="Arial"/>
              <a:buChar char="•"/>
            </a:pPr>
            <a:r>
              <a:rPr lang="en-US"/>
              <a:t>Knees, elbows, and ankles are working and moving around. Even though this motion can be seen on ultrasound, it is still too early for the mother to feel any kicks.</a:t>
            </a:r>
            <a:endParaRPr lang="en-US">
              <a:highlight>
                <a:srgbClr val="C6C6C6"/>
              </a:highlight>
            </a:endParaRPr>
          </a:p>
        </p:txBody>
      </p:sp>
      <p:sp>
        <p:nvSpPr>
          <p:cNvPr id="4" name="Slide Number Placeholder 3">
            <a:extLst>
              <a:ext uri="{FF2B5EF4-FFF2-40B4-BE49-F238E27FC236}">
                <a16:creationId xmlns:a16="http://schemas.microsoft.com/office/drawing/2014/main" id="{05ACBF9D-FBB5-6B9E-D657-5C03ADA0F2E4}"/>
              </a:ext>
            </a:extLst>
          </p:cNvPr>
          <p:cNvSpPr>
            <a:spLocks noGrp="1"/>
          </p:cNvSpPr>
          <p:nvPr>
            <p:ph type="sldNum" sz="quarter" idx="5"/>
          </p:nvPr>
        </p:nvSpPr>
        <p:spPr/>
        <p:txBody>
          <a:bodyPr/>
          <a:lstStyle/>
          <a:p>
            <a:fld id="{99FBDE6F-E07A-154F-A586-51DE07924615}" type="slidenum">
              <a:rPr lang="en-US" smtClean="0"/>
              <a:t>3</a:t>
            </a:fld>
            <a:endParaRPr lang="en-US"/>
          </a:p>
        </p:txBody>
      </p:sp>
    </p:spTree>
    <p:extLst>
      <p:ext uri="{BB962C8B-B14F-4D97-AF65-F5344CB8AC3E}">
        <p14:creationId xmlns:p14="http://schemas.microsoft.com/office/powerpoint/2010/main" val="2357876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Symbol"/>
              <a:buChar char="•"/>
            </a:pPr>
            <a:r>
              <a:rPr lang="en-US">
                <a:solidFill>
                  <a:srgbClr val="000000"/>
                </a:solidFill>
              </a:rPr>
              <a:t>This is a powerful 19 second video of a 4 D ultrasound highlighting a pre-born person in the womb moving and kicking at 9 weeks. All the baby’s joints, including the knee, elbow, shoulder, ankle, and wrist joints, are working and allowing the baby to move about freely within the amniotic sac. </a:t>
            </a:r>
            <a:endParaRPr lang="en-US">
              <a:solidFill>
                <a:srgbClr val="000000"/>
              </a:solidFill>
              <a:highlight>
                <a:srgbClr val="C6C6C6"/>
              </a:highlight>
            </a:endParaRPr>
          </a:p>
        </p:txBody>
      </p:sp>
      <p:sp>
        <p:nvSpPr>
          <p:cNvPr id="4" name="Slide Number Placeholder 3"/>
          <p:cNvSpPr>
            <a:spLocks noGrp="1"/>
          </p:cNvSpPr>
          <p:nvPr>
            <p:ph type="sldNum" sz="quarter" idx="5"/>
          </p:nvPr>
        </p:nvSpPr>
        <p:spPr/>
        <p:txBody>
          <a:bodyPr/>
          <a:lstStyle/>
          <a:p>
            <a:fld id="{99FBDE6F-E07A-154F-A586-51DE07924615}" type="slidenum">
              <a:rPr lang="en-US" smtClean="0"/>
              <a:t>4</a:t>
            </a:fld>
            <a:endParaRPr lang="en-US"/>
          </a:p>
        </p:txBody>
      </p:sp>
    </p:spTree>
    <p:extLst>
      <p:ext uri="{BB962C8B-B14F-4D97-AF65-F5344CB8AC3E}">
        <p14:creationId xmlns:p14="http://schemas.microsoft.com/office/powerpoint/2010/main" val="36355373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Symbol"/>
              <a:buChar char="•"/>
            </a:pPr>
            <a:r>
              <a:rPr lang="en-US">
                <a:solidFill>
                  <a:srgbClr val="000000"/>
                </a:solidFill>
              </a:rPr>
              <a:t>This is an amazing 13-second video that showcases fetal eye development using real fetal imaging, offering a compelling visual insight into this stage of growth</a:t>
            </a:r>
            <a:br>
              <a:rPr lang="en-US" dirty="0">
                <a:cs typeface="+mn-lt"/>
              </a:rPr>
            </a:br>
            <a:endParaRPr lang="en-US"/>
          </a:p>
        </p:txBody>
      </p:sp>
      <p:sp>
        <p:nvSpPr>
          <p:cNvPr id="4" name="Slide Number Placeholder 3"/>
          <p:cNvSpPr>
            <a:spLocks noGrp="1"/>
          </p:cNvSpPr>
          <p:nvPr>
            <p:ph type="sldNum" sz="quarter" idx="5"/>
          </p:nvPr>
        </p:nvSpPr>
        <p:spPr/>
        <p:txBody>
          <a:bodyPr/>
          <a:lstStyle/>
          <a:p>
            <a:fld id="{99FBDE6F-E07A-154F-A586-51DE07924615}" type="slidenum">
              <a:rPr lang="en-US" smtClean="0"/>
              <a:t>5</a:t>
            </a:fld>
            <a:endParaRPr lang="en-US"/>
          </a:p>
        </p:txBody>
      </p:sp>
    </p:spTree>
    <p:extLst>
      <p:ext uri="{BB962C8B-B14F-4D97-AF65-F5344CB8AC3E}">
        <p14:creationId xmlns:p14="http://schemas.microsoft.com/office/powerpoint/2010/main" val="6227228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2721E-F617-E3A9-A348-E5B249E928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72C574-9071-DBFD-576A-0878A6ED93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79E878-B932-95CC-A0E7-64455D167CEA}"/>
              </a:ext>
            </a:extLst>
          </p:cNvPr>
          <p:cNvSpPr>
            <a:spLocks noGrp="1"/>
          </p:cNvSpPr>
          <p:nvPr>
            <p:ph type="body" idx="1"/>
          </p:nvPr>
        </p:nvSpPr>
        <p:spPr/>
        <p:txBody>
          <a:bodyPr/>
          <a:lstStyle/>
          <a:p>
            <a:pPr marL="171450" indent="-171450">
              <a:buFont typeface="Symbol"/>
              <a:buChar char="•"/>
            </a:pPr>
            <a:r>
              <a:rPr lang="en-US"/>
              <a:t>10 weeks after conception, the arms, hands, fingers, feet, and toes are fully formed. They will continue to grow throughout the child’s life and into puberty.</a:t>
            </a:r>
            <a:endParaRPr lang="en-US">
              <a:highlight>
                <a:srgbClr val="C6C6C6"/>
              </a:highlight>
            </a:endParaRPr>
          </a:p>
          <a:p>
            <a:endParaRPr lang="en-US"/>
          </a:p>
          <a:p>
            <a:pPr marL="171450" indent="-171450">
              <a:buFont typeface="Symbol"/>
              <a:buChar char="•"/>
            </a:pPr>
            <a:r>
              <a:rPr lang="en-US"/>
              <a:t>At this stage, the pre-born baby begins opening and closing his or her fists and mouth, practicing both grasping and eating.</a:t>
            </a:r>
            <a:endParaRPr lang="en-US">
              <a:highlight>
                <a:srgbClr val="C6C6C6"/>
              </a:highlight>
            </a:endParaRPr>
          </a:p>
          <a:p>
            <a:endParaRPr lang="en-US"/>
          </a:p>
          <a:p>
            <a:pPr marL="171450" indent="-171450">
              <a:buFont typeface="Symbol"/>
              <a:buChar char="•"/>
            </a:pPr>
            <a:r>
              <a:rPr lang="en-US"/>
              <a:t>The fingerprints, fingernails, and toenails are all developing. These are the same fingerprints this person will carry for their entire life.</a:t>
            </a:r>
            <a:endParaRPr lang="en-US">
              <a:highlight>
                <a:srgbClr val="C6C6C6"/>
              </a:highlight>
            </a:endParaRPr>
          </a:p>
          <a:p>
            <a:endParaRPr lang="en-US"/>
          </a:p>
          <a:p>
            <a:pPr marL="171450" indent="-171450">
              <a:buFont typeface="Symbol"/>
              <a:buChar char="•"/>
            </a:pPr>
            <a:r>
              <a:rPr lang="en-US"/>
              <a:t>At the end of month 3, the pre-born person is about 2 ½ -3 inches long and the size of a plum.</a:t>
            </a:r>
            <a:endParaRPr lang="en-US">
              <a:highlight>
                <a:srgbClr val="C6C6C6"/>
              </a:highlight>
            </a:endParaRPr>
          </a:p>
        </p:txBody>
      </p:sp>
      <p:sp>
        <p:nvSpPr>
          <p:cNvPr id="4" name="Slide Number Placeholder 3">
            <a:extLst>
              <a:ext uri="{FF2B5EF4-FFF2-40B4-BE49-F238E27FC236}">
                <a16:creationId xmlns:a16="http://schemas.microsoft.com/office/drawing/2014/main" id="{2243AA96-856C-DC31-311F-D16D6F1699D6}"/>
              </a:ext>
            </a:extLst>
          </p:cNvPr>
          <p:cNvSpPr>
            <a:spLocks noGrp="1"/>
          </p:cNvSpPr>
          <p:nvPr>
            <p:ph type="sldNum" sz="quarter" idx="5"/>
          </p:nvPr>
        </p:nvSpPr>
        <p:spPr/>
        <p:txBody>
          <a:bodyPr/>
          <a:lstStyle/>
          <a:p>
            <a:fld id="{99FBDE6F-E07A-154F-A586-51DE07924615}" type="slidenum">
              <a:rPr lang="en-US" smtClean="0"/>
              <a:t>6</a:t>
            </a:fld>
            <a:endParaRPr lang="en-US"/>
          </a:p>
        </p:txBody>
      </p:sp>
    </p:spTree>
    <p:extLst>
      <p:ext uri="{BB962C8B-B14F-4D97-AF65-F5344CB8AC3E}">
        <p14:creationId xmlns:p14="http://schemas.microsoft.com/office/powerpoint/2010/main" val="34199648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Symbol"/>
              <a:buChar char="•"/>
            </a:pPr>
            <a:r>
              <a:rPr lang="en-US"/>
              <a:t>This is a 35 second video showing a pre-born human person at 12 weeks in the womb on 3D ultrasound and camera imaging. On the video, you can see the hands clearly – even the fingernails.  </a:t>
            </a:r>
            <a:endParaRPr lang="en-US">
              <a:highlight>
                <a:srgbClr val="C6C6C6"/>
              </a:highlight>
            </a:endParaRPr>
          </a:p>
        </p:txBody>
      </p:sp>
      <p:sp>
        <p:nvSpPr>
          <p:cNvPr id="4" name="Slide Number Placeholder 3"/>
          <p:cNvSpPr>
            <a:spLocks noGrp="1"/>
          </p:cNvSpPr>
          <p:nvPr>
            <p:ph type="sldNum" sz="quarter" idx="5"/>
          </p:nvPr>
        </p:nvSpPr>
        <p:spPr/>
        <p:txBody>
          <a:bodyPr/>
          <a:lstStyle/>
          <a:p>
            <a:fld id="{99FBDE6F-E07A-154F-A586-51DE07924615}" type="slidenum">
              <a:rPr lang="en-US" smtClean="0"/>
              <a:t>7</a:t>
            </a:fld>
            <a:endParaRPr lang="en-US"/>
          </a:p>
        </p:txBody>
      </p:sp>
    </p:spTree>
    <p:extLst>
      <p:ext uri="{BB962C8B-B14F-4D97-AF65-F5344CB8AC3E}">
        <p14:creationId xmlns:p14="http://schemas.microsoft.com/office/powerpoint/2010/main" val="38438968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ADA43-8751-31A2-A5AC-8A97A471D6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C4D071-86A9-8D96-7FDA-3B5AB1224F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94618A-9ABD-5E91-7073-19074617F35D}"/>
              </a:ext>
            </a:extLst>
          </p:cNvPr>
          <p:cNvSpPr>
            <a:spLocks noGrp="1"/>
          </p:cNvSpPr>
          <p:nvPr>
            <p:ph type="body" idx="1"/>
          </p:nvPr>
        </p:nvSpPr>
        <p:spPr/>
        <p:txBody>
          <a:bodyPr/>
          <a:lstStyle/>
          <a:p>
            <a:pPr marL="285750" indent="-285750">
              <a:buFont typeface="Symbol"/>
              <a:buChar char="•"/>
            </a:pPr>
            <a:r>
              <a:rPr lang="en-US"/>
              <a:t>This is an interesting 2 minute, 30 second video on how fingerprints develop in the womb.</a:t>
            </a:r>
            <a:endParaRPr lang="en-US">
              <a:highlight>
                <a:srgbClr val="C6C6C6"/>
              </a:highlight>
            </a:endParaRPr>
          </a:p>
        </p:txBody>
      </p:sp>
      <p:sp>
        <p:nvSpPr>
          <p:cNvPr id="4" name="Slide Number Placeholder 3">
            <a:extLst>
              <a:ext uri="{FF2B5EF4-FFF2-40B4-BE49-F238E27FC236}">
                <a16:creationId xmlns:a16="http://schemas.microsoft.com/office/drawing/2014/main" id="{28E73B04-E708-2E2B-EF5E-7B01DFF263C1}"/>
              </a:ext>
            </a:extLst>
          </p:cNvPr>
          <p:cNvSpPr>
            <a:spLocks noGrp="1"/>
          </p:cNvSpPr>
          <p:nvPr>
            <p:ph type="sldNum" sz="quarter" idx="5"/>
          </p:nvPr>
        </p:nvSpPr>
        <p:spPr/>
        <p:txBody>
          <a:bodyPr/>
          <a:lstStyle/>
          <a:p>
            <a:fld id="{99FBDE6F-E07A-154F-A586-51DE07924615}" type="slidenum">
              <a:rPr lang="en-US" smtClean="0"/>
              <a:t>8</a:t>
            </a:fld>
            <a:endParaRPr lang="en-US"/>
          </a:p>
        </p:txBody>
      </p:sp>
    </p:spTree>
    <p:extLst>
      <p:ext uri="{BB962C8B-B14F-4D97-AF65-F5344CB8AC3E}">
        <p14:creationId xmlns:p14="http://schemas.microsoft.com/office/powerpoint/2010/main" val="31425470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12121"/>
                </a:solidFill>
              </a:rPr>
              <a:t>Teachers: Please refer to teaching </a:t>
            </a:r>
            <a:r>
              <a:rPr lang="en-US" dirty="0" err="1">
                <a:solidFill>
                  <a:srgbClr val="212121"/>
                </a:solidFill>
              </a:rPr>
              <a:t>guid</a:t>
            </a:r>
            <a:r>
              <a:rPr lang="en-US" dirty="0">
                <a:solidFill>
                  <a:srgbClr val="212121"/>
                </a:solidFill>
              </a:rPr>
              <a:t>e for discussion </a:t>
            </a:r>
            <a:r>
              <a:rPr lang="en-US">
                <a:solidFill>
                  <a:srgbClr val="212121"/>
                </a:solidFill>
              </a:rPr>
              <a:t>questions.</a:t>
            </a:r>
            <a:endParaRPr lang="en-US"/>
          </a:p>
        </p:txBody>
      </p:sp>
      <p:sp>
        <p:nvSpPr>
          <p:cNvPr id="4" name="Slide Number Placeholder 3"/>
          <p:cNvSpPr>
            <a:spLocks noGrp="1"/>
          </p:cNvSpPr>
          <p:nvPr>
            <p:ph type="sldNum" sz="quarter" idx="5"/>
          </p:nvPr>
        </p:nvSpPr>
        <p:spPr/>
        <p:txBody>
          <a:bodyPr/>
          <a:lstStyle/>
          <a:p>
            <a:fld id="{99FBDE6F-E07A-154F-A586-51DE07924615}" type="slidenum">
              <a:rPr lang="en-US" smtClean="0"/>
              <a:t>9</a:t>
            </a:fld>
            <a:endParaRPr lang="en-US"/>
          </a:p>
        </p:txBody>
      </p:sp>
    </p:spTree>
    <p:extLst>
      <p:ext uri="{BB962C8B-B14F-4D97-AF65-F5344CB8AC3E}">
        <p14:creationId xmlns:p14="http://schemas.microsoft.com/office/powerpoint/2010/main" val="18712633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A2714-B51B-3250-D384-97489D7A36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0448EF1-4FAD-6F1C-580F-4279155B53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C516309-2E51-D0EE-6F22-8FC94F86ECA6}"/>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2910D531-8E9F-E1F8-9F1B-47A14D6CC3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6517D1-FD3E-E295-86A1-3A229FB84CAC}"/>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2968448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7049E-AC87-DDCA-8262-51F63437336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01803B-A54E-51E7-3752-02133DD5E1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7E601A-536F-8BCC-DBAB-DB3ACB3CA47A}"/>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192D54D0-318D-3553-49A9-A4C85B2D91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86A977-6C5C-B19A-3BD4-18E561F994DA}"/>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467935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8A6C3CC-AA78-98C2-F0A1-5837A90E224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A2F6C32-F228-1A90-D17D-7100838D1B7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296113-E867-AD65-2605-770A64D7447C}"/>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283FE5F0-D0D2-6960-E52B-0F921ADA16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C1307A-00AE-81E7-A25D-2A2A66A13471}"/>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246005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CA313-8998-A018-5173-49D85F0B86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098DD6-76F5-C736-CD4C-3A4ACA5CC31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315D64-0E98-E7F4-CD6B-27AA276ADA68}"/>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A9F1C0F7-1595-8341-9D96-85DFCC6635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8A43A3-8CEF-6E61-2A98-CCB17BAD82FB}"/>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609317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31E91-5A30-758B-712F-A993C9CC567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05DE698-B925-1CB5-1494-60295AEB668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E8401A6-F20D-5C6D-9492-28BF8F1D7CF8}"/>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1EFB413A-26E0-909C-4405-3B35BD66F0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DA23B1-2EB4-C38C-B2AC-8AC90EDE5696}"/>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3517509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949ED-F4CB-4BFD-6F57-2667C760FC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64E231-94A8-8376-D44D-865FF1D889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EA975DC-EB89-6029-A176-FD516196403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01354F8-4BA7-43BD-D7D7-7080568D717C}"/>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6" name="Footer Placeholder 5">
            <a:extLst>
              <a:ext uri="{FF2B5EF4-FFF2-40B4-BE49-F238E27FC236}">
                <a16:creationId xmlns:a16="http://schemas.microsoft.com/office/drawing/2014/main" id="{DB407102-4B89-2790-5A8E-FDEA172F31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28F242-6900-86B0-B4D8-6AE840FFC250}"/>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3753809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F3229-9436-3CF5-0F5F-64A30B78D43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1AC735F-62E9-D54A-0272-A25BDC3AEE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E6E62C-49C2-1452-3743-C1445A8B217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A1BD136-F962-980E-1242-2524013A30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A8AEEF6-514C-6267-8C79-611F23EFF69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98710BC-5E97-73B5-6168-ED4BE1A48387}"/>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8" name="Footer Placeholder 7">
            <a:extLst>
              <a:ext uri="{FF2B5EF4-FFF2-40B4-BE49-F238E27FC236}">
                <a16:creationId xmlns:a16="http://schemas.microsoft.com/office/drawing/2014/main" id="{5CB17DFF-9D0B-9899-76F3-FE0034C3C7D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3F7F856-B8CE-72E4-A361-28F212385A9A}"/>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3429683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DF776-ECD9-4185-42EE-65C3316B079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96E18D5-DA4D-26E9-1A0E-488F3E56FCCF}"/>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4" name="Footer Placeholder 3">
            <a:extLst>
              <a:ext uri="{FF2B5EF4-FFF2-40B4-BE49-F238E27FC236}">
                <a16:creationId xmlns:a16="http://schemas.microsoft.com/office/drawing/2014/main" id="{9001EA29-AA1E-E0D1-20DA-D3361D9983B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9FD6610-F439-64F9-827E-C93A23E0ED52}"/>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4203489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56FF7D-3926-1650-9EB2-2BF615F2269C}"/>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3" name="Footer Placeholder 2">
            <a:extLst>
              <a:ext uri="{FF2B5EF4-FFF2-40B4-BE49-F238E27FC236}">
                <a16:creationId xmlns:a16="http://schemas.microsoft.com/office/drawing/2014/main" id="{6511AB48-6945-33D1-58AA-2DF6CFBE8EA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0335A2B-20B9-1EFE-34B8-C931B1456513}"/>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1839468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F82DA-6473-123B-1841-58FFAEAC95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83B559A-C2D4-E716-67E7-ABD4CF4382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80D4EB3-6D09-992C-DACA-0A83724C78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D10571-2E9F-E2A0-E2EE-31081B698EBF}"/>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6" name="Footer Placeholder 5">
            <a:extLst>
              <a:ext uri="{FF2B5EF4-FFF2-40B4-BE49-F238E27FC236}">
                <a16:creationId xmlns:a16="http://schemas.microsoft.com/office/drawing/2014/main" id="{8467A5BE-F85D-D30E-1FE2-9AFEC6FF95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A1495A-0A33-7416-FFB6-D453EADF479E}"/>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1265987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CC41B-DD01-C2C4-C9F5-32790A5069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D305DE6-3F6E-43DD-3C42-DE65B14DEB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D9CA008-7DE5-9D46-5127-9EE4FE5F69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7F1009-2B7E-96F3-3FB6-41538C798A5D}"/>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6" name="Footer Placeholder 5">
            <a:extLst>
              <a:ext uri="{FF2B5EF4-FFF2-40B4-BE49-F238E27FC236}">
                <a16:creationId xmlns:a16="http://schemas.microsoft.com/office/drawing/2014/main" id="{E3B7B405-3759-9456-F34E-5B98852DA0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E8D456-574C-096A-1C04-70173F39D7BB}"/>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137779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B5ED58-A5EC-1271-5ECE-7E3466BA83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CD0396C-9604-E903-FE08-C9E0A33BC4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858DBD-A99D-132A-6ACF-20570DCFD03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77D3527E-547B-3CA3-4FA2-E3877CF070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D51421A-72B5-90CC-7322-A71CF0D684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8F7A5EB-53D0-0045-9CEA-05AA743BF675}" type="slidenum">
              <a:rPr lang="en-US" smtClean="0"/>
              <a:t>‹#›</a:t>
            </a:fld>
            <a:endParaRPr lang="en-US"/>
          </a:p>
        </p:txBody>
      </p:sp>
    </p:spTree>
    <p:extLst>
      <p:ext uri="{BB962C8B-B14F-4D97-AF65-F5344CB8AC3E}">
        <p14:creationId xmlns:p14="http://schemas.microsoft.com/office/powerpoint/2010/main" val="3302519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my.clevelandclinic.org/health/articles/9699-first-trimester"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www.youtube.com/watch?v=qX6hFXHDmk4" TargetMode="External"/><Relationship Id="rId4" Type="http://schemas.openxmlformats.org/officeDocument/2006/relationships/hyperlink" Target="https://www.mayoclinic.org/healthy-lifestyle/pregnancy-week-by-week/in-depth/prenatal-care/art-20045302"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ideo" Target="https://player.vimeo.com/video/815013625?app_id=122963" TargetMode="External"/><Relationship Id="rId5" Type="http://schemas.openxmlformats.org/officeDocument/2006/relationships/image" Target="../media/image8.pn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video" Target="https://www.youtube.com/embed/qX6hFXHDmk4?feature=oembed" TargetMode="External"/><Relationship Id="rId5" Type="http://schemas.openxmlformats.org/officeDocument/2006/relationships/image" Target="../media/image4.pn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73CF9-3963-D424-BCFE-EF83D6DC8FF0}"/>
              </a:ext>
            </a:extLst>
          </p:cNvPr>
          <p:cNvSpPr>
            <a:spLocks noGrp="1"/>
          </p:cNvSpPr>
          <p:nvPr>
            <p:ph type="ctrTitle"/>
          </p:nvPr>
        </p:nvSpPr>
        <p:spPr/>
        <p:txBody>
          <a:bodyPr/>
          <a:lstStyle/>
          <a:p>
            <a:r>
              <a:rPr lang="en-US">
                <a:latin typeface="Bell MT"/>
                <a:cs typeface="Biome"/>
              </a:rPr>
              <a:t>Month 3</a:t>
            </a:r>
          </a:p>
        </p:txBody>
      </p:sp>
      <p:sp>
        <p:nvSpPr>
          <p:cNvPr id="3" name="Subtitle 2">
            <a:extLst>
              <a:ext uri="{FF2B5EF4-FFF2-40B4-BE49-F238E27FC236}">
                <a16:creationId xmlns:a16="http://schemas.microsoft.com/office/drawing/2014/main" id="{7E0E9904-3F3B-CCE8-7C2C-3C499A90A675}"/>
              </a:ext>
            </a:extLst>
          </p:cNvPr>
          <p:cNvSpPr>
            <a:spLocks noGrp="1"/>
          </p:cNvSpPr>
          <p:nvPr>
            <p:ph type="subTitle" idx="1"/>
          </p:nvPr>
        </p:nvSpPr>
        <p:spPr/>
        <p:txBody>
          <a:bodyPr vert="horz" lIns="91440" tIns="45720" rIns="91440" bIns="45720" rtlCol="0" anchor="t">
            <a:normAutofit/>
          </a:bodyPr>
          <a:lstStyle/>
          <a:p>
            <a:r>
              <a:rPr lang="en-US">
                <a:latin typeface="Bell MT"/>
                <a:cs typeface="Biome"/>
              </a:rPr>
              <a:t>Weeks 7-10 after Conception</a:t>
            </a:r>
          </a:p>
        </p:txBody>
      </p:sp>
      <p:pic>
        <p:nvPicPr>
          <p:cNvPr id="5" name="Picture 4">
            <a:extLst>
              <a:ext uri="{FF2B5EF4-FFF2-40B4-BE49-F238E27FC236}">
                <a16:creationId xmlns:a16="http://schemas.microsoft.com/office/drawing/2014/main" id="{C337E464-6CFD-B751-C871-7675220E3242}"/>
              </a:ext>
            </a:extLst>
          </p:cNvPr>
          <p:cNvPicPr>
            <a:picLocks noChangeAspect="1"/>
          </p:cNvPicPr>
          <p:nvPr/>
        </p:nvPicPr>
        <p:blipFill>
          <a:blip r:embed="rId3"/>
          <a:stretch>
            <a:fillRect/>
          </a:stretch>
        </p:blipFill>
        <p:spPr>
          <a:xfrm>
            <a:off x="2525327" y="4611252"/>
            <a:ext cx="3570673" cy="2248770"/>
          </a:xfrm>
          <a:prstGeom prst="rect">
            <a:avLst/>
          </a:prstGeom>
        </p:spPr>
      </p:pic>
      <p:pic>
        <p:nvPicPr>
          <p:cNvPr id="7" name="Picture 6" descr="Blue text on a black background&#10;&#10;AI-generated content may be incorrect.">
            <a:extLst>
              <a:ext uri="{FF2B5EF4-FFF2-40B4-BE49-F238E27FC236}">
                <a16:creationId xmlns:a16="http://schemas.microsoft.com/office/drawing/2014/main" id="{DE0AE943-DCF5-E610-3646-C22F20AAAE7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87342" y="5573519"/>
            <a:ext cx="2917295" cy="596083"/>
          </a:xfrm>
          <a:prstGeom prst="rect">
            <a:avLst/>
          </a:prstGeom>
        </p:spPr>
      </p:pic>
    </p:spTree>
    <p:extLst>
      <p:ext uri="{BB962C8B-B14F-4D97-AF65-F5344CB8AC3E}">
        <p14:creationId xmlns:p14="http://schemas.microsoft.com/office/powerpoint/2010/main" val="18471036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a:extLst>
            <a:ext uri="{FF2B5EF4-FFF2-40B4-BE49-F238E27FC236}">
              <a16:creationId xmlns:a16="http://schemas.microsoft.com/office/drawing/2014/main" id="{0996BC02-C6CF-AC64-7F12-20D38E282D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CD4205-377A-EE77-EAFB-28AE2A9CFB28}"/>
              </a:ext>
            </a:extLst>
          </p:cNvPr>
          <p:cNvSpPr>
            <a:spLocks noGrp="1"/>
          </p:cNvSpPr>
          <p:nvPr>
            <p:ph type="title"/>
          </p:nvPr>
        </p:nvSpPr>
        <p:spPr>
          <a:xfrm>
            <a:off x="484909" y="365125"/>
            <a:ext cx="10868891" cy="335519"/>
          </a:xfrm>
        </p:spPr>
        <p:txBody>
          <a:bodyPr>
            <a:normAutofit fontScale="90000"/>
          </a:bodyPr>
          <a:lstStyle/>
          <a:p>
            <a:r>
              <a:rPr lang="en-US">
                <a:latin typeface="Bell MT"/>
                <a:cs typeface="Biome" panose="020B0604020202020204" pitchFamily="34" charset="0"/>
              </a:rPr>
              <a:t>Resources</a:t>
            </a:r>
          </a:p>
        </p:txBody>
      </p:sp>
      <p:sp>
        <p:nvSpPr>
          <p:cNvPr id="4" name="Content Placeholder 3">
            <a:extLst>
              <a:ext uri="{FF2B5EF4-FFF2-40B4-BE49-F238E27FC236}">
                <a16:creationId xmlns:a16="http://schemas.microsoft.com/office/drawing/2014/main" id="{8E9DF1F4-4F48-42F6-97F3-9125F19BA5C5}"/>
              </a:ext>
            </a:extLst>
          </p:cNvPr>
          <p:cNvSpPr>
            <a:spLocks noGrp="1"/>
          </p:cNvSpPr>
          <p:nvPr>
            <p:ph idx="1"/>
          </p:nvPr>
        </p:nvSpPr>
        <p:spPr>
          <a:xfrm>
            <a:off x="838200" y="914400"/>
            <a:ext cx="10515600" cy="5306291"/>
          </a:xfrm>
        </p:spPr>
        <p:txBody>
          <a:bodyPr vert="horz" lIns="91440" tIns="45720" rIns="91440" bIns="45720" rtlCol="0" anchor="t">
            <a:normAutofit lnSpcReduction="10000"/>
          </a:bodyPr>
          <a:lstStyle/>
          <a:p>
            <a:pPr fontAlgn="base"/>
            <a:r>
              <a:rPr lang="en-US">
                <a:latin typeface="Bell MT"/>
              </a:rPr>
              <a:t>Fetal Facts: Cleveland Clinic: </a:t>
            </a:r>
            <a:r>
              <a:rPr lang="en-US" u="sng">
                <a:latin typeface="Bell MT"/>
                <a:hlinkClick r:id="rId3"/>
              </a:rPr>
              <a:t>https://my.clevelandclinic.org/health/articles/9699-first-trimester </a:t>
            </a:r>
            <a:r>
              <a:rPr lang="en-US">
                <a:latin typeface="Bell MT"/>
              </a:rPr>
              <a:t>  </a:t>
            </a:r>
          </a:p>
          <a:p>
            <a:pPr fontAlgn="base"/>
            <a:r>
              <a:rPr lang="en-US">
                <a:latin typeface="Bell MT"/>
              </a:rPr>
              <a:t>Mayo Clinic Fetal Facts: </a:t>
            </a:r>
            <a:r>
              <a:rPr lang="en-US" u="sng">
                <a:latin typeface="Bell MT"/>
                <a:hlinkClick r:id="rId4"/>
              </a:rPr>
              <a:t>https://www.mayoclinic.org/healthy-lifestyle/pregnancy-week-by-week/in-depth/prenatal-care/art-20045302 </a:t>
            </a:r>
            <a:r>
              <a:rPr lang="en-US">
                <a:latin typeface="Bell MT"/>
              </a:rPr>
              <a:t> </a:t>
            </a:r>
          </a:p>
          <a:p>
            <a:pPr fontAlgn="base"/>
            <a:r>
              <a:rPr lang="en-US">
                <a:latin typeface="Bell MT"/>
              </a:rPr>
              <a:t>9 weeks after conception, Photo Credit: Lunar Caustic </a:t>
            </a:r>
          </a:p>
          <a:p>
            <a:pPr fontAlgn="base"/>
            <a:r>
              <a:rPr lang="en-US">
                <a:latin typeface="Bell MT"/>
              </a:rPr>
              <a:t>9-11 weeks after conception, Photo Credit: Science Photo Library </a:t>
            </a:r>
          </a:p>
          <a:p>
            <a:pPr fontAlgn="base"/>
            <a:r>
              <a:rPr lang="en-US">
                <a:latin typeface="Bell MT"/>
              </a:rPr>
              <a:t>10-week-old hand after conception, 12-week-old hand LMP, Photo Credit: Science Photo Library </a:t>
            </a:r>
          </a:p>
          <a:p>
            <a:r>
              <a:rPr lang="en-US">
                <a:latin typeface="Bell MT"/>
                <a:ea typeface="+mn-lt"/>
                <a:cs typeface="+mn-lt"/>
              </a:rPr>
              <a:t>The Endowment of Human Development, 7 weeks 4 days.</a:t>
            </a:r>
          </a:p>
          <a:p>
            <a:r>
              <a:rPr lang="en-US">
                <a:latin typeface="Bell MT"/>
                <a:ea typeface="+mn-lt"/>
                <a:cs typeface="+mn-lt"/>
              </a:rPr>
              <a:t>Smithsonian Channel, </a:t>
            </a:r>
            <a:r>
              <a:rPr lang="en-US" i="1">
                <a:latin typeface="Bell MT"/>
                <a:ea typeface="+mn-lt"/>
                <a:cs typeface="+mn-lt"/>
              </a:rPr>
              <a:t>Where Do Fingerprints Come From? June 19, 2012. "YouTube". </a:t>
            </a:r>
            <a:r>
              <a:rPr lang="en-US">
                <a:latin typeface="Bell MT"/>
                <a:ea typeface="+mn-lt"/>
                <a:cs typeface="+mn-lt"/>
                <a:hlinkClick r:id="rId5"/>
              </a:rPr>
              <a:t>https://www.youtube.com/watch?v=qX6hFXHDmk4</a:t>
            </a:r>
            <a:endParaRPr lang="en-US">
              <a:latin typeface="Bell MT"/>
              <a:ea typeface="+mn-lt"/>
              <a:cs typeface="+mn-lt"/>
            </a:endParaRPr>
          </a:p>
          <a:p>
            <a:pPr marL="0" indent="0">
              <a:buNone/>
            </a:pPr>
            <a:endParaRPr lang="en-US">
              <a:latin typeface="Bell MT"/>
            </a:endParaRPr>
          </a:p>
          <a:p>
            <a:pPr marL="0" indent="0">
              <a:buNone/>
            </a:pPr>
            <a:endParaRPr lang="en-US">
              <a:latin typeface="Bell MT"/>
            </a:endParaRPr>
          </a:p>
          <a:p>
            <a:pPr marL="0" indent="0" fontAlgn="base">
              <a:buNone/>
            </a:pPr>
            <a:endParaRPr lang="en-US"/>
          </a:p>
        </p:txBody>
      </p:sp>
      <p:pic>
        <p:nvPicPr>
          <p:cNvPr id="5" name="Picture 4" descr="Blue text on a black background&#10;&#10;AI-generated content may be incorrect.">
            <a:extLst>
              <a:ext uri="{FF2B5EF4-FFF2-40B4-BE49-F238E27FC236}">
                <a16:creationId xmlns:a16="http://schemas.microsoft.com/office/drawing/2014/main" id="{9873FBE1-7E05-1223-DA44-54210869324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787384" y="6430273"/>
            <a:ext cx="2192549" cy="424133"/>
          </a:xfrm>
          <a:prstGeom prst="rect">
            <a:avLst/>
          </a:prstGeom>
        </p:spPr>
      </p:pic>
    </p:spTree>
    <p:extLst>
      <p:ext uri="{BB962C8B-B14F-4D97-AF65-F5344CB8AC3E}">
        <p14:creationId xmlns:p14="http://schemas.microsoft.com/office/powerpoint/2010/main" val="1269842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pic>
        <p:nvPicPr>
          <p:cNvPr id="6" name="Content Placeholder 5" descr="A baby fetus in a womb&#10;&#10;AI-generated content may be incorrect.">
            <a:extLst>
              <a:ext uri="{FF2B5EF4-FFF2-40B4-BE49-F238E27FC236}">
                <a16:creationId xmlns:a16="http://schemas.microsoft.com/office/drawing/2014/main" id="{96BF829B-815E-D9A9-FAB9-0B4257BE9E77}"/>
              </a:ext>
            </a:extLst>
          </p:cNvPr>
          <p:cNvPicPr>
            <a:picLocks noGrp="1" noChangeAspect="1"/>
          </p:cNvPicPr>
          <p:nvPr>
            <p:ph idx="4294967295"/>
          </p:nvPr>
        </p:nvPicPr>
        <p:blipFill>
          <a:blip r:embed="rId3" cstate="email">
            <a:extLst>
              <a:ext uri="{28A0092B-C50C-407E-A947-70E740481C1C}">
                <a14:useLocalDpi xmlns:a14="http://schemas.microsoft.com/office/drawing/2010/main"/>
              </a:ext>
            </a:extLst>
          </a:blip>
          <a:stretch>
            <a:fillRect/>
          </a:stretch>
        </p:blipFill>
        <p:spPr>
          <a:xfrm>
            <a:off x="720436" y="338138"/>
            <a:ext cx="9601200" cy="6173787"/>
          </a:xfrm>
        </p:spPr>
      </p:pic>
      <p:sp>
        <p:nvSpPr>
          <p:cNvPr id="3" name="Rectangle 2">
            <a:extLst>
              <a:ext uri="{FF2B5EF4-FFF2-40B4-BE49-F238E27FC236}">
                <a16:creationId xmlns:a16="http://schemas.microsoft.com/office/drawing/2014/main" id="{760E0010-FBAF-97DE-ECE5-3543F168FD81}"/>
              </a:ext>
            </a:extLst>
          </p:cNvPr>
          <p:cNvSpPr/>
          <p:nvPr/>
        </p:nvSpPr>
        <p:spPr>
          <a:xfrm>
            <a:off x="306161" y="197304"/>
            <a:ext cx="3714749" cy="6667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a:latin typeface="Bell MT"/>
                <a:cs typeface="Biome"/>
              </a:rPr>
              <a:t>Teeth are growing.</a:t>
            </a:r>
          </a:p>
        </p:txBody>
      </p:sp>
      <p:sp>
        <p:nvSpPr>
          <p:cNvPr id="7" name="TextBox 6">
            <a:extLst>
              <a:ext uri="{FF2B5EF4-FFF2-40B4-BE49-F238E27FC236}">
                <a16:creationId xmlns:a16="http://schemas.microsoft.com/office/drawing/2014/main" id="{7812EF92-C872-56C2-1C47-1E679107C3D1}"/>
              </a:ext>
            </a:extLst>
          </p:cNvPr>
          <p:cNvSpPr txBox="1"/>
          <p:nvPr/>
        </p:nvSpPr>
        <p:spPr>
          <a:xfrm>
            <a:off x="4722725" y="6514681"/>
            <a:ext cx="662856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Bell MT"/>
                <a:cs typeface="Biome"/>
              </a:rPr>
              <a:t>9 weeks after conception.  Photo Credit: Lunar Caustic</a:t>
            </a:r>
          </a:p>
        </p:txBody>
      </p:sp>
      <p:pic>
        <p:nvPicPr>
          <p:cNvPr id="4" name="Picture 3" descr="Blue text on a black background&#10;&#10;AI-generated content may be incorrect.">
            <a:extLst>
              <a:ext uri="{FF2B5EF4-FFF2-40B4-BE49-F238E27FC236}">
                <a16:creationId xmlns:a16="http://schemas.microsoft.com/office/drawing/2014/main" id="{B4C03B0C-5A69-1E20-04AA-573847D4CBF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047724" y="6070840"/>
            <a:ext cx="2192549" cy="424133"/>
          </a:xfrm>
          <a:prstGeom prst="rect">
            <a:avLst/>
          </a:prstGeom>
        </p:spPr>
      </p:pic>
    </p:spTree>
    <p:extLst>
      <p:ext uri="{BB962C8B-B14F-4D97-AF65-F5344CB8AC3E}">
        <p14:creationId xmlns:p14="http://schemas.microsoft.com/office/powerpoint/2010/main" val="1311788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a:extLst>
            <a:ext uri="{FF2B5EF4-FFF2-40B4-BE49-F238E27FC236}">
              <a16:creationId xmlns:a16="http://schemas.microsoft.com/office/drawing/2014/main" id="{18DE306A-7AA6-3A2C-5597-3E4F11402959}"/>
            </a:ext>
          </a:extLst>
        </p:cNvPr>
        <p:cNvGrpSpPr/>
        <p:nvPr/>
      </p:nvGrpSpPr>
      <p:grpSpPr>
        <a:xfrm>
          <a:off x="0" y="0"/>
          <a:ext cx="0" cy="0"/>
          <a:chOff x="0" y="0"/>
          <a:chExt cx="0" cy="0"/>
        </a:xfrm>
      </p:grpSpPr>
      <p:pic>
        <p:nvPicPr>
          <p:cNvPr id="6" name="Content Placeholder 5" descr="A fetus in a womb&#10;&#10;AI-generated content may be incorrect.">
            <a:extLst>
              <a:ext uri="{FF2B5EF4-FFF2-40B4-BE49-F238E27FC236}">
                <a16:creationId xmlns:a16="http://schemas.microsoft.com/office/drawing/2014/main" id="{66D35E2E-EE9D-3BD6-5309-6EC8342E2645}"/>
              </a:ext>
            </a:extLst>
          </p:cNvPr>
          <p:cNvPicPr>
            <a:picLocks noGrp="1" noChangeAspect="1"/>
          </p:cNvPicPr>
          <p:nvPr>
            <p:ph idx="4294967295"/>
          </p:nvPr>
        </p:nvPicPr>
        <p:blipFill>
          <a:blip r:embed="rId3" cstate="email">
            <a:extLst>
              <a:ext uri="{28A0092B-C50C-407E-A947-70E740481C1C}">
                <a14:useLocalDpi xmlns:a14="http://schemas.microsoft.com/office/drawing/2010/main"/>
              </a:ext>
            </a:extLst>
          </a:blip>
          <a:stretch>
            <a:fillRect/>
          </a:stretch>
        </p:blipFill>
        <p:spPr>
          <a:xfrm rot="16200000">
            <a:off x="2715491" y="-1079068"/>
            <a:ext cx="6286500" cy="8993188"/>
          </a:xfrm>
          <a:prstGeom prst="rect">
            <a:avLst/>
          </a:prstGeom>
        </p:spPr>
      </p:pic>
      <p:sp>
        <p:nvSpPr>
          <p:cNvPr id="4" name="Rectangle 3">
            <a:extLst>
              <a:ext uri="{FF2B5EF4-FFF2-40B4-BE49-F238E27FC236}">
                <a16:creationId xmlns:a16="http://schemas.microsoft.com/office/drawing/2014/main" id="{02879267-D981-3CD5-7204-D2E183AA54F2}"/>
              </a:ext>
            </a:extLst>
          </p:cNvPr>
          <p:cNvSpPr/>
          <p:nvPr/>
        </p:nvSpPr>
        <p:spPr>
          <a:xfrm>
            <a:off x="265339" y="197304"/>
            <a:ext cx="4333874" cy="6667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a:latin typeface="Bell MT"/>
                <a:cs typeface="Biome"/>
              </a:rPr>
              <a:t>Ears are developing.</a:t>
            </a:r>
          </a:p>
        </p:txBody>
      </p:sp>
      <p:sp>
        <p:nvSpPr>
          <p:cNvPr id="3" name="TextBox 2">
            <a:extLst>
              <a:ext uri="{FF2B5EF4-FFF2-40B4-BE49-F238E27FC236}">
                <a16:creationId xmlns:a16="http://schemas.microsoft.com/office/drawing/2014/main" id="{2011D1C7-CD26-9EDC-AE32-9D21FF4AA5E0}"/>
              </a:ext>
            </a:extLst>
          </p:cNvPr>
          <p:cNvSpPr txBox="1"/>
          <p:nvPr/>
        </p:nvSpPr>
        <p:spPr>
          <a:xfrm>
            <a:off x="4200002" y="6556654"/>
            <a:ext cx="875075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Bell MT"/>
                <a:cs typeface="Biome"/>
              </a:rPr>
              <a:t>9-11 weeks after conception.  Photo Credit: Science Photo Library</a:t>
            </a:r>
          </a:p>
        </p:txBody>
      </p:sp>
      <p:pic>
        <p:nvPicPr>
          <p:cNvPr id="5" name="Picture 4" descr="Blue text on a black background&#10;&#10;AI-generated content may be incorrect.">
            <a:extLst>
              <a:ext uri="{FF2B5EF4-FFF2-40B4-BE49-F238E27FC236}">
                <a16:creationId xmlns:a16="http://schemas.microsoft.com/office/drawing/2014/main" id="{AC3683D8-2678-EBCF-DE27-FD09EDA63E9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990214" y="6099594"/>
            <a:ext cx="2192549" cy="424133"/>
          </a:xfrm>
          <a:prstGeom prst="rect">
            <a:avLst/>
          </a:prstGeom>
        </p:spPr>
      </p:pic>
    </p:spTree>
    <p:extLst>
      <p:ext uri="{BB962C8B-B14F-4D97-AF65-F5344CB8AC3E}">
        <p14:creationId xmlns:p14="http://schemas.microsoft.com/office/powerpoint/2010/main" val="1179152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1D8790D-400C-8567-DD07-863CA13BF3D5}"/>
              </a:ext>
            </a:extLst>
          </p:cNvPr>
          <p:cNvSpPr>
            <a:spLocks noGrp="1"/>
          </p:cNvSpPr>
          <p:nvPr>
            <p:ph idx="4294967295"/>
          </p:nvPr>
        </p:nvSpPr>
        <p:spPr>
          <a:xfrm>
            <a:off x="7082971" y="6022975"/>
            <a:ext cx="2946400" cy="241981"/>
          </a:xfrm>
        </p:spPr>
        <p:txBody>
          <a:bodyPr vert="horz" lIns="91440" tIns="45720" rIns="91440" bIns="45720" rtlCol="0" anchor="t">
            <a:normAutofit fontScale="92500" lnSpcReduction="10000"/>
          </a:bodyPr>
          <a:lstStyle/>
          <a:p>
            <a:pPr marL="0" indent="0">
              <a:buNone/>
            </a:pPr>
            <a:r>
              <a:rPr lang="en-US" sz="1100" b="1">
                <a:latin typeface="Bell MT"/>
              </a:rPr>
              <a:t>Credit: 4 D Ultrasou</a:t>
            </a:r>
            <a:r>
              <a:rPr lang="en-US" sz="1200" b="1">
                <a:latin typeface="Bell MT"/>
              </a:rPr>
              <a:t>nd Lady</a:t>
            </a:r>
          </a:p>
        </p:txBody>
      </p:sp>
      <p:pic>
        <p:nvPicPr>
          <p:cNvPr id="5" name="9 week $ D">
            <a:hlinkClick r:id="" action="ppaction://media"/>
            <a:extLst>
              <a:ext uri="{FF2B5EF4-FFF2-40B4-BE49-F238E27FC236}">
                <a16:creationId xmlns:a16="http://schemas.microsoft.com/office/drawing/2014/main" id="{B8AF4EAF-CCAF-564D-B90A-79A66B7B69B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213428" y="845340"/>
            <a:ext cx="6836229" cy="5174343"/>
          </a:xfrm>
          <a:prstGeom prst="rect">
            <a:avLst/>
          </a:prstGeom>
        </p:spPr>
      </p:pic>
      <p:pic>
        <p:nvPicPr>
          <p:cNvPr id="4" name="Picture 3" descr="Blue text on a black background&#10;&#10;AI-generated content may be incorrect.">
            <a:extLst>
              <a:ext uri="{FF2B5EF4-FFF2-40B4-BE49-F238E27FC236}">
                <a16:creationId xmlns:a16="http://schemas.microsoft.com/office/drawing/2014/main" id="{5A288BF7-1067-C619-8A47-E10FB9CC3E9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362423" y="5590225"/>
            <a:ext cx="2192549" cy="424133"/>
          </a:xfrm>
          <a:prstGeom prst="rect">
            <a:avLst/>
          </a:prstGeom>
        </p:spPr>
      </p:pic>
      <p:sp>
        <p:nvSpPr>
          <p:cNvPr id="7" name="Rectangle 6">
            <a:extLst>
              <a:ext uri="{FF2B5EF4-FFF2-40B4-BE49-F238E27FC236}">
                <a16:creationId xmlns:a16="http://schemas.microsoft.com/office/drawing/2014/main" id="{C90FC0A4-5009-3A28-1BBD-3B1CCD81324F}"/>
              </a:ext>
            </a:extLst>
          </p:cNvPr>
          <p:cNvSpPr/>
          <p:nvPr/>
        </p:nvSpPr>
        <p:spPr>
          <a:xfrm>
            <a:off x="446767" y="393247"/>
            <a:ext cx="4290331" cy="119652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a:latin typeface="Bell MT"/>
                <a:cs typeface="Biome"/>
              </a:rPr>
              <a:t>9 Week Pregnancy</a:t>
            </a:r>
          </a:p>
        </p:txBody>
      </p:sp>
    </p:spTree>
    <p:extLst>
      <p:ext uri="{BB962C8B-B14F-4D97-AF65-F5344CB8AC3E}">
        <p14:creationId xmlns:p14="http://schemas.microsoft.com/office/powerpoint/2010/main" val="3719748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4" name="7.5 weeks">
            <a:hlinkClick r:id="" action="ppaction://media"/>
            <a:extLst>
              <a:ext uri="{FF2B5EF4-FFF2-40B4-BE49-F238E27FC236}">
                <a16:creationId xmlns:a16="http://schemas.microsoft.com/office/drawing/2014/main" id="{270A64D5-62FF-145C-39B4-D3765F92B99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805797" y="211348"/>
            <a:ext cx="8580406" cy="6274112"/>
          </a:xfrm>
          <a:prstGeom prst="rect">
            <a:avLst/>
          </a:prstGeom>
        </p:spPr>
      </p:pic>
      <p:sp>
        <p:nvSpPr>
          <p:cNvPr id="2" name="TextBox 1">
            <a:extLst>
              <a:ext uri="{FF2B5EF4-FFF2-40B4-BE49-F238E27FC236}">
                <a16:creationId xmlns:a16="http://schemas.microsoft.com/office/drawing/2014/main" id="{D8AF984B-8D8F-C9D0-3297-CEEB1221E82E}"/>
              </a:ext>
            </a:extLst>
          </p:cNvPr>
          <p:cNvSpPr txBox="1"/>
          <p:nvPr/>
        </p:nvSpPr>
        <p:spPr>
          <a:xfrm>
            <a:off x="5442858" y="6490607"/>
            <a:ext cx="633548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Bell MT"/>
                <a:cs typeface="Biome"/>
              </a:rPr>
              <a:t>Credit: Endowment of Human Development</a:t>
            </a:r>
          </a:p>
        </p:txBody>
      </p:sp>
      <p:pic>
        <p:nvPicPr>
          <p:cNvPr id="5" name="Picture 4" descr="Blue text on a black background&#10;&#10;AI-generated content may be incorrect.">
            <a:extLst>
              <a:ext uri="{FF2B5EF4-FFF2-40B4-BE49-F238E27FC236}">
                <a16:creationId xmlns:a16="http://schemas.microsoft.com/office/drawing/2014/main" id="{02B3CA3F-112D-A96E-6977-5D069A5D09B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105233" y="6070840"/>
            <a:ext cx="2278813" cy="395379"/>
          </a:xfrm>
          <a:prstGeom prst="rect">
            <a:avLst/>
          </a:prstGeom>
        </p:spPr>
      </p:pic>
    </p:spTree>
    <p:extLst>
      <p:ext uri="{BB962C8B-B14F-4D97-AF65-F5344CB8AC3E}">
        <p14:creationId xmlns:p14="http://schemas.microsoft.com/office/powerpoint/2010/main" val="3991427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a:extLst>
            <a:ext uri="{FF2B5EF4-FFF2-40B4-BE49-F238E27FC236}">
              <a16:creationId xmlns:a16="http://schemas.microsoft.com/office/drawing/2014/main" id="{95445DCC-F0B6-04C0-DA8E-B0FA9AD1C03A}"/>
            </a:ext>
          </a:extLst>
        </p:cNvPr>
        <p:cNvGrpSpPr/>
        <p:nvPr/>
      </p:nvGrpSpPr>
      <p:grpSpPr>
        <a:xfrm>
          <a:off x="0" y="0"/>
          <a:ext cx="0" cy="0"/>
          <a:chOff x="0" y="0"/>
          <a:chExt cx="0" cy="0"/>
        </a:xfrm>
      </p:grpSpPr>
      <p:pic>
        <p:nvPicPr>
          <p:cNvPr id="6" name="Content Placeholder 5" descr="A close-up of a baby's hand&#10;&#10;AI-generated content may be incorrect.">
            <a:extLst>
              <a:ext uri="{FF2B5EF4-FFF2-40B4-BE49-F238E27FC236}">
                <a16:creationId xmlns:a16="http://schemas.microsoft.com/office/drawing/2014/main" id="{AE3D8AA2-6C4A-FDD7-1928-2D4A0CF3610E}"/>
              </a:ext>
            </a:extLst>
          </p:cNvPr>
          <p:cNvPicPr>
            <a:picLocks noGrp="1" noChangeAspect="1"/>
          </p:cNvPicPr>
          <p:nvPr>
            <p:ph idx="4294967295"/>
          </p:nvPr>
        </p:nvPicPr>
        <p:blipFill>
          <a:blip r:embed="rId3"/>
          <a:stretch>
            <a:fillRect/>
          </a:stretch>
        </p:blipFill>
        <p:spPr>
          <a:xfrm>
            <a:off x="2487283" y="270414"/>
            <a:ext cx="5756275" cy="6313488"/>
          </a:xfrm>
        </p:spPr>
      </p:pic>
      <p:sp>
        <p:nvSpPr>
          <p:cNvPr id="4" name="Rectangle 3">
            <a:extLst>
              <a:ext uri="{FF2B5EF4-FFF2-40B4-BE49-F238E27FC236}">
                <a16:creationId xmlns:a16="http://schemas.microsoft.com/office/drawing/2014/main" id="{6C8B6AB2-7328-8D43-F95D-C8EE03EC16E9}"/>
              </a:ext>
            </a:extLst>
          </p:cNvPr>
          <p:cNvSpPr/>
          <p:nvPr/>
        </p:nvSpPr>
        <p:spPr>
          <a:xfrm>
            <a:off x="483053" y="197304"/>
            <a:ext cx="4878159" cy="6667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a:latin typeface="Bell MT"/>
                <a:cs typeface="Biome"/>
              </a:rPr>
              <a:t>Fingerprints are forming.</a:t>
            </a:r>
          </a:p>
        </p:txBody>
      </p:sp>
      <p:sp>
        <p:nvSpPr>
          <p:cNvPr id="5" name="TextBox 4">
            <a:extLst>
              <a:ext uri="{FF2B5EF4-FFF2-40B4-BE49-F238E27FC236}">
                <a16:creationId xmlns:a16="http://schemas.microsoft.com/office/drawing/2014/main" id="{3FA28AF0-BA9E-8F85-6989-A50A29A3A0B7}"/>
              </a:ext>
            </a:extLst>
          </p:cNvPr>
          <p:cNvSpPr txBox="1"/>
          <p:nvPr/>
        </p:nvSpPr>
        <p:spPr>
          <a:xfrm>
            <a:off x="2163536" y="6583674"/>
            <a:ext cx="8975270"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latin typeface="Bell MT"/>
                <a:cs typeface="Biome"/>
              </a:rPr>
              <a:t>3D Ultrasound of hand, 12 </a:t>
            </a:r>
            <a:r>
              <a:rPr lang="en-US" sz="1500">
                <a:latin typeface="Bell MT"/>
                <a:cs typeface="Biome"/>
              </a:rPr>
              <a:t>weeks</a:t>
            </a:r>
            <a:r>
              <a:rPr lang="en-US" sz="1400">
                <a:latin typeface="Bell MT"/>
                <a:cs typeface="Biome"/>
              </a:rPr>
              <a:t> after conception.   Photo Credit: Science Photo Library</a:t>
            </a:r>
          </a:p>
        </p:txBody>
      </p:sp>
      <p:pic>
        <p:nvPicPr>
          <p:cNvPr id="3" name="Picture 2" descr="Blue text on a black background&#10;&#10;AI-generated content may be incorrect.">
            <a:extLst>
              <a:ext uri="{FF2B5EF4-FFF2-40B4-BE49-F238E27FC236}">
                <a16:creationId xmlns:a16="http://schemas.microsoft.com/office/drawing/2014/main" id="{9BADE5AD-1670-ABD9-86EC-70E8D47AC4B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34629" y="6157104"/>
            <a:ext cx="2192549" cy="424133"/>
          </a:xfrm>
          <a:prstGeom prst="rect">
            <a:avLst/>
          </a:prstGeom>
        </p:spPr>
      </p:pic>
    </p:spTree>
    <p:extLst>
      <p:ext uri="{BB962C8B-B14F-4D97-AF65-F5344CB8AC3E}">
        <p14:creationId xmlns:p14="http://schemas.microsoft.com/office/powerpoint/2010/main" val="846692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BCDEE-3C4D-DBE5-38E3-AD3479CBC578}"/>
              </a:ext>
            </a:extLst>
          </p:cNvPr>
          <p:cNvSpPr>
            <a:spLocks noGrp="1"/>
          </p:cNvSpPr>
          <p:nvPr>
            <p:ph type="title"/>
          </p:nvPr>
        </p:nvSpPr>
        <p:spPr/>
        <p:txBody>
          <a:bodyPr/>
          <a:lstStyle/>
          <a:p>
            <a:r>
              <a:rPr lang="en-US">
                <a:latin typeface="Bell MT"/>
              </a:rPr>
              <a:t>12 Weeks</a:t>
            </a:r>
          </a:p>
        </p:txBody>
      </p:sp>
      <p:pic>
        <p:nvPicPr>
          <p:cNvPr id="4" name="Online Media 3" title="12 Weeks HD">
            <a:hlinkClick r:id="" action="ppaction://noaction"/>
            <a:extLst>
              <a:ext uri="{FF2B5EF4-FFF2-40B4-BE49-F238E27FC236}">
                <a16:creationId xmlns:a16="http://schemas.microsoft.com/office/drawing/2014/main" id="{C15DF71F-F4F9-49EA-5459-B1535ABC33D5}"/>
              </a:ext>
            </a:extLst>
          </p:cNvPr>
          <p:cNvPicPr>
            <a:picLocks noGrp="1" noRot="1" noChangeAspect="1"/>
          </p:cNvPicPr>
          <p:nvPr>
            <p:ph idx="1"/>
            <a:videoFile r:link="rId1"/>
          </p:nvPr>
        </p:nvPicPr>
        <p:blipFill>
          <a:blip r:embed="rId4"/>
          <a:stretch>
            <a:fillRect/>
          </a:stretch>
        </p:blipFill>
        <p:spPr>
          <a:xfrm>
            <a:off x="1602241" y="1165225"/>
            <a:ext cx="8993187" cy="5113338"/>
          </a:xfrm>
          <a:prstGeom prst="rect">
            <a:avLst/>
          </a:prstGeom>
        </p:spPr>
      </p:pic>
      <p:sp>
        <p:nvSpPr>
          <p:cNvPr id="5" name="TextBox 4">
            <a:extLst>
              <a:ext uri="{FF2B5EF4-FFF2-40B4-BE49-F238E27FC236}">
                <a16:creationId xmlns:a16="http://schemas.microsoft.com/office/drawing/2014/main" id="{8F1E0B74-D9BB-947A-4664-6A9A825139E0}"/>
              </a:ext>
            </a:extLst>
          </p:cNvPr>
          <p:cNvSpPr txBox="1"/>
          <p:nvPr/>
        </p:nvSpPr>
        <p:spPr>
          <a:xfrm>
            <a:off x="7308241" y="6271264"/>
            <a:ext cx="350519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Bell MT"/>
              </a:rPr>
              <a:t>Credit: Education Resource Fund 12-week Video</a:t>
            </a:r>
          </a:p>
        </p:txBody>
      </p:sp>
      <p:sp>
        <p:nvSpPr>
          <p:cNvPr id="6" name="Rectangle 5">
            <a:extLst>
              <a:ext uri="{FF2B5EF4-FFF2-40B4-BE49-F238E27FC236}">
                <a16:creationId xmlns:a16="http://schemas.microsoft.com/office/drawing/2014/main" id="{D93FC078-7C01-D133-C027-42EFBD295B3F}"/>
              </a:ext>
            </a:extLst>
          </p:cNvPr>
          <p:cNvSpPr/>
          <p:nvPr/>
        </p:nvSpPr>
        <p:spPr>
          <a:xfrm>
            <a:off x="258081" y="364219"/>
            <a:ext cx="3557360" cy="98606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a:latin typeface="Bell MT"/>
                <a:cs typeface="Biome"/>
              </a:rPr>
              <a:t>12 Weeks</a:t>
            </a:r>
          </a:p>
        </p:txBody>
      </p:sp>
      <p:pic>
        <p:nvPicPr>
          <p:cNvPr id="8" name="Picture 7" descr="Blue text on a black background&#10;&#10;AI-generated content may be incorrect.">
            <a:extLst>
              <a:ext uri="{FF2B5EF4-FFF2-40B4-BE49-F238E27FC236}">
                <a16:creationId xmlns:a16="http://schemas.microsoft.com/office/drawing/2014/main" id="{F0E223AE-3E77-6D9A-B449-C3848CB6B66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156033" y="5882154"/>
            <a:ext cx="2278813" cy="395379"/>
          </a:xfrm>
          <a:prstGeom prst="rect">
            <a:avLst/>
          </a:prstGeom>
        </p:spPr>
      </p:pic>
    </p:spTree>
    <p:extLst>
      <p:ext uri="{BB962C8B-B14F-4D97-AF65-F5344CB8AC3E}">
        <p14:creationId xmlns:p14="http://schemas.microsoft.com/office/powerpoint/2010/main" val="9102060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a:extLst>
            <a:ext uri="{FF2B5EF4-FFF2-40B4-BE49-F238E27FC236}">
              <a16:creationId xmlns:a16="http://schemas.microsoft.com/office/drawing/2014/main" id="{014BA967-2951-456E-37B9-5380662450CF}"/>
            </a:ext>
          </a:extLst>
        </p:cNvPr>
        <p:cNvGrpSpPr/>
        <p:nvPr/>
      </p:nvGrpSpPr>
      <p:grpSpPr>
        <a:xfrm>
          <a:off x="0" y="0"/>
          <a:ext cx="0" cy="0"/>
          <a:chOff x="0" y="0"/>
          <a:chExt cx="0" cy="0"/>
        </a:xfrm>
      </p:grpSpPr>
      <p:pic>
        <p:nvPicPr>
          <p:cNvPr id="4" name="Online Media 3" title="Where Do Fingerprints Come From?">
            <a:hlinkClick r:id="" action="ppaction://media"/>
            <a:extLst>
              <a:ext uri="{FF2B5EF4-FFF2-40B4-BE49-F238E27FC236}">
                <a16:creationId xmlns:a16="http://schemas.microsoft.com/office/drawing/2014/main" id="{802D6A13-F334-E532-4D44-B228EC80C8A3}"/>
              </a:ext>
            </a:extLst>
          </p:cNvPr>
          <p:cNvPicPr>
            <a:picLocks noRot="1" noChangeAspect="1"/>
          </p:cNvPicPr>
          <p:nvPr>
            <a:videoFile r:link="rId1"/>
          </p:nvPr>
        </p:nvPicPr>
        <p:blipFill>
          <a:blip r:embed="rId4"/>
          <a:stretch>
            <a:fillRect/>
          </a:stretch>
        </p:blipFill>
        <p:spPr>
          <a:xfrm>
            <a:off x="925124" y="369498"/>
            <a:ext cx="10343341" cy="6133380"/>
          </a:xfrm>
          <a:prstGeom prst="rect">
            <a:avLst/>
          </a:prstGeom>
        </p:spPr>
      </p:pic>
      <p:sp>
        <p:nvSpPr>
          <p:cNvPr id="2" name="TextBox 1">
            <a:extLst>
              <a:ext uri="{FF2B5EF4-FFF2-40B4-BE49-F238E27FC236}">
                <a16:creationId xmlns:a16="http://schemas.microsoft.com/office/drawing/2014/main" id="{E52FFAF2-8F46-1E71-C585-8A35F3D737BD}"/>
              </a:ext>
            </a:extLst>
          </p:cNvPr>
          <p:cNvSpPr txBox="1"/>
          <p:nvPr/>
        </p:nvSpPr>
        <p:spPr>
          <a:xfrm>
            <a:off x="8127092" y="6504214"/>
            <a:ext cx="406309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Bell MT"/>
                <a:cs typeface="Biome"/>
              </a:rPr>
              <a:t>Credit: Smithsonian Channel</a:t>
            </a:r>
          </a:p>
        </p:txBody>
      </p:sp>
      <p:pic>
        <p:nvPicPr>
          <p:cNvPr id="5" name="Picture 4" descr="Blue text on a black background&#10;&#10;AI-generated content may be incorrect.">
            <a:extLst>
              <a:ext uri="{FF2B5EF4-FFF2-40B4-BE49-F238E27FC236}">
                <a16:creationId xmlns:a16="http://schemas.microsoft.com/office/drawing/2014/main" id="{FF2A89AF-73EB-7243-976A-D365C2EECE4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924743" y="6056462"/>
            <a:ext cx="2192549" cy="424133"/>
          </a:xfrm>
          <a:prstGeom prst="rect">
            <a:avLst/>
          </a:prstGeom>
        </p:spPr>
      </p:pic>
    </p:spTree>
    <p:extLst>
      <p:ext uri="{BB962C8B-B14F-4D97-AF65-F5344CB8AC3E}">
        <p14:creationId xmlns:p14="http://schemas.microsoft.com/office/powerpoint/2010/main" val="561294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C5514-20EC-2779-94EE-749B864A3CAA}"/>
              </a:ext>
            </a:extLst>
          </p:cNvPr>
          <p:cNvSpPr>
            <a:spLocks noGrp="1"/>
          </p:cNvSpPr>
          <p:nvPr>
            <p:ph type="title"/>
          </p:nvPr>
        </p:nvSpPr>
        <p:spPr>
          <a:xfrm>
            <a:off x="-3628" y="2099582"/>
            <a:ext cx="11618685" cy="1325563"/>
          </a:xfrm>
        </p:spPr>
        <p:txBody>
          <a:bodyPr>
            <a:normAutofit/>
          </a:bodyPr>
          <a:lstStyle/>
          <a:p>
            <a:pPr algn="ctr"/>
            <a:r>
              <a:rPr lang="en-US" sz="8000" dirty="0">
                <a:latin typeface="Bell MT"/>
              </a:rPr>
              <a:t>Discussion Questio</a:t>
            </a:r>
            <a:r>
              <a:rPr lang="en-US" sz="8000">
                <a:latin typeface="Bell MT"/>
              </a:rPr>
              <a:t>ns</a:t>
            </a:r>
            <a:endParaRPr lang="en-US" sz="8000" dirty="0">
              <a:latin typeface="Bell MT"/>
            </a:endParaRPr>
          </a:p>
        </p:txBody>
      </p:sp>
      <p:pic>
        <p:nvPicPr>
          <p:cNvPr id="4" name="Picture 3" descr="Blue text on a black background&#10;&#10;AI-generated content may be incorrect.">
            <a:extLst>
              <a:ext uri="{FF2B5EF4-FFF2-40B4-BE49-F238E27FC236}">
                <a16:creationId xmlns:a16="http://schemas.microsoft.com/office/drawing/2014/main" id="{C3F6E125-7DC1-E505-AF55-03871AFB89D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651575" y="5984576"/>
            <a:ext cx="3342737" cy="682925"/>
          </a:xfrm>
          <a:prstGeom prst="rect">
            <a:avLst/>
          </a:prstGeom>
        </p:spPr>
      </p:pic>
    </p:spTree>
    <p:extLst>
      <p:ext uri="{BB962C8B-B14F-4D97-AF65-F5344CB8AC3E}">
        <p14:creationId xmlns:p14="http://schemas.microsoft.com/office/powerpoint/2010/main" val="34837323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8E6ADFFA8D8E94BA20D1CB34FC97C4A" ma:contentTypeVersion="13" ma:contentTypeDescription="Create a new document." ma:contentTypeScope="" ma:versionID="41a09ca30abe2cee0c93beaceb7fe909">
  <xsd:schema xmlns:xsd="http://www.w3.org/2001/XMLSchema" xmlns:xs="http://www.w3.org/2001/XMLSchema" xmlns:p="http://schemas.microsoft.com/office/2006/metadata/properties" xmlns:ns2="d82cacdb-e2d5-4f50-ab75-c38bfc289b61" xmlns:ns3="8a0975ea-992f-4f42-9863-e294ef63a779" targetNamespace="http://schemas.microsoft.com/office/2006/metadata/properties" ma:root="true" ma:fieldsID="277d7927b902babb9f0b2602e50a2ed7" ns2:_="" ns3:_="">
    <xsd:import namespace="d82cacdb-e2d5-4f50-ab75-c38bfc289b61"/>
    <xsd:import namespace="8a0975ea-992f-4f42-9863-e294ef63a77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2cacdb-e2d5-4f50-ab75-c38bfc289b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2d929fd-d9d4-4d75-855c-33707737a755"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a0975ea-992f-4f42-9863-e294ef63a779"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8a6add7-93a7-4d05-926c-89f915d894f5}" ma:internalName="TaxCatchAll" ma:showField="CatchAllData" ma:web="8a0975ea-992f-4f42-9863-e294ef63a7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82cacdb-e2d5-4f50-ab75-c38bfc289b61">
      <Terms xmlns="http://schemas.microsoft.com/office/infopath/2007/PartnerControls"/>
    </lcf76f155ced4ddcb4097134ff3c332f>
    <TaxCatchAll xmlns="8a0975ea-992f-4f42-9863-e294ef63a779" xsi:nil="true"/>
  </documentManagement>
</p:properties>
</file>

<file path=customXml/itemProps1.xml><?xml version="1.0" encoding="utf-8"?>
<ds:datastoreItem xmlns:ds="http://schemas.openxmlformats.org/officeDocument/2006/customXml" ds:itemID="{961DFD0F-51EB-4681-A29E-499DAE5EA01F}">
  <ds:schemaRefs>
    <ds:schemaRef ds:uri="8a0975ea-992f-4f42-9863-e294ef63a779"/>
    <ds:schemaRef ds:uri="d82cacdb-e2d5-4f50-ab75-c38bfc289b6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9E3BA67-6015-4859-A103-351296289B84}">
  <ds:schemaRefs>
    <ds:schemaRef ds:uri="http://schemas.microsoft.com/sharepoint/v3/contenttype/forms"/>
  </ds:schemaRefs>
</ds:datastoreItem>
</file>

<file path=customXml/itemProps3.xml><?xml version="1.0" encoding="utf-8"?>
<ds:datastoreItem xmlns:ds="http://schemas.openxmlformats.org/officeDocument/2006/customXml" ds:itemID="{0A6531D7-8786-45EE-98E1-A301504CD6C0}">
  <ds:schemaRefs>
    <ds:schemaRef ds:uri="8a0975ea-992f-4f42-9863-e294ef63a779"/>
    <ds:schemaRef ds:uri="d82cacdb-e2d5-4f50-ab75-c38bfc289b6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Parcel</Template>
  <Application>Microsoft Office PowerPoint</Application>
  <PresentationFormat>Widescreen</PresentationFormat>
  <Slides>10</Slides>
  <Notes>10</Notes>
  <HiddenSlides>0</HiddenSlide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Month 3</vt:lpstr>
      <vt:lpstr>PowerPoint Presentation</vt:lpstr>
      <vt:lpstr>PowerPoint Presentation</vt:lpstr>
      <vt:lpstr>PowerPoint Presentation</vt:lpstr>
      <vt:lpstr>PowerPoint Presentation</vt:lpstr>
      <vt:lpstr>PowerPoint Presentation</vt:lpstr>
      <vt:lpstr>12 Weeks</vt:lpstr>
      <vt:lpstr>PowerPoint Presentation</vt:lpstr>
      <vt:lpstr>Discussion Questions</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Maci Binder</dc:creator>
  <cp:revision>28</cp:revision>
  <dcterms:created xsi:type="dcterms:W3CDTF">2025-07-28T16:35:14Z</dcterms:created>
  <dcterms:modified xsi:type="dcterms:W3CDTF">2026-07-27T18:09:44Z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0x01010038E6ADFFA8D8E94BA20D1CB34FC97C4A</vt:lpwstr>
  </property>
  <property fmtid="{D5CDD505-2E9C-101B-9397-08002B2CF9AE}" pid="3" name="MediaServiceImageTags">
    <vt:lpwstr/>
  </property>
</Properties>
</file>