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68" r:id="rId7"/>
    <p:sldId id="271" r:id="rId8"/>
    <p:sldId id="259" r:id="rId9"/>
    <p:sldId id="272" r:id="rId10"/>
    <p:sldId id="258" r:id="rId11"/>
    <p:sldId id="273" r:id="rId12"/>
    <p:sldId id="260" r:id="rId13"/>
    <p:sldId id="26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6EFDC3-D6C3-D809-FA60-F3FC4D92B9DA}" v="26" dt="2026-07-27T18:33:16.5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ci Binder" userId="S::macib@hoac2025.onmicrosoft.com::97bd4c35-1337-4100-ada9-a3fcd7b08695" providerId="AD" clId="Web-{084FFBAE-131F-2896-2D1E-9A0A7C8DFCC2}"/>
    <pc:docChg chg="addSld delSld modSld sldOrd">
      <pc:chgData name="Maci Binder" userId="S::macib@hoac2025.onmicrosoft.com::97bd4c35-1337-4100-ada9-a3fcd7b08695" providerId="AD" clId="Web-{084FFBAE-131F-2896-2D1E-9A0A7C8DFCC2}" dt="2026-07-24T04:39:17.308" v="247" actId="1076"/>
      <pc:docMkLst>
        <pc:docMk/>
      </pc:docMkLst>
      <pc:sldChg chg="modNotes">
        <pc:chgData name="Maci Binder" userId="S::macib@hoac2025.onmicrosoft.com::97bd4c35-1337-4100-ada9-a3fcd7b08695" providerId="AD" clId="Web-{084FFBAE-131F-2896-2D1E-9A0A7C8DFCC2}" dt="2026-07-24T03:57:27.541" v="3"/>
        <pc:sldMkLst>
          <pc:docMk/>
          <pc:sldMk cId="1847103683" sldId="256"/>
        </pc:sldMkLst>
      </pc:sldChg>
      <pc:sldChg chg="modNotes">
        <pc:chgData name="Maci Binder" userId="S::macib@hoac2025.onmicrosoft.com::97bd4c35-1337-4100-ada9-a3fcd7b08695" providerId="AD" clId="Web-{084FFBAE-131F-2896-2D1E-9A0A7C8DFCC2}" dt="2026-07-24T03:58:10.671" v="11"/>
        <pc:sldMkLst>
          <pc:docMk/>
          <pc:sldMk cId="1311788849" sldId="257"/>
        </pc:sldMkLst>
      </pc:sldChg>
      <pc:sldChg chg="modNotes">
        <pc:chgData name="Maci Binder" userId="S::macib@hoac2025.onmicrosoft.com::97bd4c35-1337-4100-ada9-a3fcd7b08695" providerId="AD" clId="Web-{084FFBAE-131F-2896-2D1E-9A0A7C8DFCC2}" dt="2026-07-24T04:34:30.277" v="227"/>
        <pc:sldMkLst>
          <pc:docMk/>
          <pc:sldMk cId="1179152824" sldId="258"/>
        </pc:sldMkLst>
      </pc:sldChg>
      <pc:sldChg chg="modNotes">
        <pc:chgData name="Maci Binder" userId="S::macib@hoac2025.onmicrosoft.com::97bd4c35-1337-4100-ada9-a3fcd7b08695" providerId="AD" clId="Web-{084FFBAE-131F-2896-2D1E-9A0A7C8DFCC2}" dt="2026-07-24T04:06:11.147" v="86"/>
        <pc:sldMkLst>
          <pc:docMk/>
          <pc:sldMk cId="846692665" sldId="259"/>
        </pc:sldMkLst>
      </pc:sldChg>
      <pc:sldChg chg="modSp">
        <pc:chgData name="Maci Binder" userId="S::macib@hoac2025.onmicrosoft.com::97bd4c35-1337-4100-ada9-a3fcd7b08695" providerId="AD" clId="Web-{084FFBAE-131F-2896-2D1E-9A0A7C8DFCC2}" dt="2026-07-24T04:16:19.315" v="135" actId="20577"/>
        <pc:sldMkLst>
          <pc:docMk/>
          <pc:sldMk cId="1269842509" sldId="260"/>
        </pc:sldMkLst>
        <pc:spChg chg="mod">
          <ac:chgData name="Maci Binder" userId="S::macib@hoac2025.onmicrosoft.com::97bd4c35-1337-4100-ada9-a3fcd7b08695" providerId="AD" clId="Web-{084FFBAE-131F-2896-2D1E-9A0A7C8DFCC2}" dt="2026-07-24T04:16:19.315" v="135" actId="20577"/>
          <ac:spMkLst>
            <pc:docMk/>
            <pc:sldMk cId="1269842509" sldId="260"/>
            <ac:spMk id="2" creationId="{A6CD4205-377A-EE77-EAFB-28AE2A9CFB28}"/>
          </ac:spMkLst>
        </pc:spChg>
      </pc:sldChg>
      <pc:sldChg chg="modSp">
        <pc:chgData name="Maci Binder" userId="S::macib@hoac2025.onmicrosoft.com::97bd4c35-1337-4100-ada9-a3fcd7b08695" providerId="AD" clId="Web-{084FFBAE-131F-2896-2D1E-9A0A7C8DFCC2}" dt="2026-07-24T04:16:28.549" v="136" actId="20577"/>
        <pc:sldMkLst>
          <pc:docMk/>
          <pc:sldMk cId="1500918467" sldId="266"/>
        </pc:sldMkLst>
        <pc:spChg chg="mod">
          <ac:chgData name="Maci Binder" userId="S::macib@hoac2025.onmicrosoft.com::97bd4c35-1337-4100-ada9-a3fcd7b08695" providerId="AD" clId="Web-{084FFBAE-131F-2896-2D1E-9A0A7C8DFCC2}" dt="2026-07-24T04:16:28.549" v="136" actId="20577"/>
          <ac:spMkLst>
            <pc:docMk/>
            <pc:sldMk cId="1500918467" sldId="266"/>
            <ac:spMk id="2" creationId="{2859EB6F-168D-4358-31B1-0865C79AE7A2}"/>
          </ac:spMkLst>
        </pc:spChg>
      </pc:sldChg>
      <pc:sldChg chg="addSp modSp mod modClrScheme chgLayout modNotes">
        <pc:chgData name="Maci Binder" userId="S::macib@hoac2025.onmicrosoft.com::97bd4c35-1337-4100-ada9-a3fcd7b08695" providerId="AD" clId="Web-{084FFBAE-131F-2896-2D1E-9A0A7C8DFCC2}" dt="2026-07-24T04:33:21.120" v="217"/>
        <pc:sldMkLst>
          <pc:docMk/>
          <pc:sldMk cId="260497842" sldId="268"/>
        </pc:sldMkLst>
        <pc:spChg chg="mod ord">
          <ac:chgData name="Maci Binder" userId="S::macib@hoac2025.onmicrosoft.com::97bd4c35-1337-4100-ada9-a3fcd7b08695" providerId="AD" clId="Web-{084FFBAE-131F-2896-2D1E-9A0A7C8DFCC2}" dt="2026-07-24T04:22:07.925" v="138" actId="20577"/>
          <ac:spMkLst>
            <pc:docMk/>
            <pc:sldMk cId="260497842" sldId="268"/>
            <ac:spMk id="2" creationId="{D2FAA3F4-72B9-8F27-37BA-768FDCB420BC}"/>
          </ac:spMkLst>
        </pc:spChg>
        <pc:spChg chg="mod ord">
          <ac:chgData name="Maci Binder" userId="S::macib@hoac2025.onmicrosoft.com::97bd4c35-1337-4100-ada9-a3fcd7b08695" providerId="AD" clId="Web-{084FFBAE-131F-2896-2D1E-9A0A7C8DFCC2}" dt="2026-07-24T04:21:59.253" v="137"/>
          <ac:spMkLst>
            <pc:docMk/>
            <pc:sldMk cId="260497842" sldId="268"/>
            <ac:spMk id="3" creationId="{7347C228-1234-A84C-2A6B-4A934FDD8862}"/>
          </ac:spMkLst>
        </pc:spChg>
        <pc:spChg chg="add mod">
          <ac:chgData name="Maci Binder" userId="S::macib@hoac2025.onmicrosoft.com::97bd4c35-1337-4100-ada9-a3fcd7b08695" providerId="AD" clId="Web-{084FFBAE-131F-2896-2D1E-9A0A7C8DFCC2}" dt="2026-07-24T04:22:48.050" v="152" actId="20577"/>
          <ac:spMkLst>
            <pc:docMk/>
            <pc:sldMk cId="260497842" sldId="268"/>
            <ac:spMk id="7" creationId="{3762E6A9-9E14-D4D0-6D4C-727D05A00FFE}"/>
          </ac:spMkLst>
        </pc:spChg>
        <pc:picChg chg="mod">
          <ac:chgData name="Maci Binder" userId="S::macib@hoac2025.onmicrosoft.com::97bd4c35-1337-4100-ada9-a3fcd7b08695" providerId="AD" clId="Web-{084FFBAE-131F-2896-2D1E-9A0A7C8DFCC2}" dt="2026-07-24T04:22:29.316" v="140" actId="1076"/>
          <ac:picMkLst>
            <pc:docMk/>
            <pc:sldMk cId="260497842" sldId="268"/>
            <ac:picMk id="5" creationId="{B6418F6C-87FA-D608-1DB8-94F68F016768}"/>
          </ac:picMkLst>
        </pc:picChg>
      </pc:sldChg>
      <pc:sldChg chg="addSp modSp mod ord setBg modClrScheme chgLayout modNotes">
        <pc:chgData name="Maci Binder" userId="S::macib@hoac2025.onmicrosoft.com::97bd4c35-1337-4100-ada9-a3fcd7b08695" providerId="AD" clId="Web-{084FFBAE-131F-2896-2D1E-9A0A7C8DFCC2}" dt="2026-07-24T04:39:17.308" v="247" actId="1076"/>
        <pc:sldMkLst>
          <pc:docMk/>
          <pc:sldMk cId="910206052" sldId="271"/>
        </pc:sldMkLst>
        <pc:spChg chg="mod ord">
          <ac:chgData name="Maci Binder" userId="S::macib@hoac2025.onmicrosoft.com::97bd4c35-1337-4100-ada9-a3fcd7b08695" providerId="AD" clId="Web-{084FFBAE-131F-2896-2D1E-9A0A7C8DFCC2}" dt="2026-07-24T04:39:17.308" v="247" actId="1076"/>
          <ac:spMkLst>
            <pc:docMk/>
            <pc:sldMk cId="910206052" sldId="271"/>
            <ac:spMk id="2" creationId="{B64BCDEE-3C4D-DBE5-38E3-AD3479CBC578}"/>
          </ac:spMkLst>
        </pc:spChg>
        <pc:spChg chg="mod">
          <ac:chgData name="Maci Binder" userId="S::macib@hoac2025.onmicrosoft.com::97bd4c35-1337-4100-ada9-a3fcd7b08695" providerId="AD" clId="Web-{084FFBAE-131F-2896-2D1E-9A0A7C8DFCC2}" dt="2026-07-24T04:04:16.069" v="66" actId="1076"/>
          <ac:spMkLst>
            <pc:docMk/>
            <pc:sldMk cId="910206052" sldId="271"/>
            <ac:spMk id="5" creationId="{8F1E0B74-D9BB-947A-4664-6A9A825139E0}"/>
          </ac:spMkLst>
        </pc:spChg>
        <pc:spChg chg="add mod">
          <ac:chgData name="Maci Binder" userId="S::macib@hoac2025.onmicrosoft.com::97bd4c35-1337-4100-ada9-a3fcd7b08695" providerId="AD" clId="Web-{084FFBAE-131F-2896-2D1E-9A0A7C8DFCC2}" dt="2026-07-24T04:05:22.288" v="76" actId="1076"/>
          <ac:spMkLst>
            <pc:docMk/>
            <pc:sldMk cId="910206052" sldId="271"/>
            <ac:spMk id="7" creationId="{28E40036-9A94-B54C-0898-89AD71A9E6A3}"/>
          </ac:spMkLst>
        </pc:spChg>
        <pc:picChg chg="mod ord">
          <ac:chgData name="Maci Binder" userId="S::macib@hoac2025.onmicrosoft.com::97bd4c35-1337-4100-ada9-a3fcd7b08695" providerId="AD" clId="Web-{084FFBAE-131F-2896-2D1E-9A0A7C8DFCC2}" dt="2026-07-24T04:04:02.022" v="63" actId="1076"/>
          <ac:picMkLst>
            <pc:docMk/>
            <pc:sldMk cId="910206052" sldId="271"/>
            <ac:picMk id="4" creationId="{C15DF71F-F4F9-49EA-5459-B1535ABC33D5}"/>
          </ac:picMkLst>
        </pc:picChg>
        <pc:picChg chg="mod">
          <ac:chgData name="Maci Binder" userId="S::macib@hoac2025.onmicrosoft.com::97bd4c35-1337-4100-ada9-a3fcd7b08695" providerId="AD" clId="Web-{084FFBAE-131F-2896-2D1E-9A0A7C8DFCC2}" dt="2026-07-24T04:04:09.569" v="65" actId="1076"/>
          <ac:picMkLst>
            <pc:docMk/>
            <pc:sldMk cId="910206052" sldId="271"/>
            <ac:picMk id="6" creationId="{FE5BE1B8-2735-646A-7EFB-DC28EAF470D8}"/>
          </ac:picMkLst>
        </pc:picChg>
      </pc:sldChg>
      <pc:sldChg chg="addSp delSp modSp new mod setBg modClrScheme addAnim chgLayout modNotes">
        <pc:chgData name="Maci Binder" userId="S::macib@hoac2025.onmicrosoft.com::97bd4c35-1337-4100-ada9-a3fcd7b08695" providerId="AD" clId="Web-{084FFBAE-131F-2896-2D1E-9A0A7C8DFCC2}" dt="2026-07-24T04:15:17.455" v="134" actId="1076"/>
        <pc:sldMkLst>
          <pc:docMk/>
          <pc:sldMk cId="3262456114" sldId="272"/>
        </pc:sldMkLst>
        <pc:spChg chg="add mod">
          <ac:chgData name="Maci Binder" userId="S::macib@hoac2025.onmicrosoft.com::97bd4c35-1337-4100-ada9-a3fcd7b08695" providerId="AD" clId="Web-{084FFBAE-131F-2896-2D1E-9A0A7C8DFCC2}" dt="2026-07-24T04:15:17.455" v="134" actId="1076"/>
          <ac:spMkLst>
            <pc:docMk/>
            <pc:sldMk cId="3262456114" sldId="272"/>
            <ac:spMk id="8" creationId="{84F7E987-4B25-5F44-2D3D-B984E00F22F4}"/>
          </ac:spMkLst>
        </pc:spChg>
        <pc:picChg chg="add mod">
          <ac:chgData name="Maci Binder" userId="S::macib@hoac2025.onmicrosoft.com::97bd4c35-1337-4100-ada9-a3fcd7b08695" providerId="AD" clId="Web-{084FFBAE-131F-2896-2D1E-9A0A7C8DFCC2}" dt="2026-07-24T04:15:06.940" v="132" actId="14100"/>
          <ac:picMkLst>
            <pc:docMk/>
            <pc:sldMk cId="3262456114" sldId="272"/>
            <ac:picMk id="6" creationId="{8D7A6C95-875B-1942-AF50-BDDAB05B1659}"/>
          </ac:picMkLst>
        </pc:picChg>
        <pc:picChg chg="add mod">
          <ac:chgData name="Maci Binder" userId="S::macib@hoac2025.onmicrosoft.com::97bd4c35-1337-4100-ada9-a3fcd7b08695" providerId="AD" clId="Web-{084FFBAE-131F-2896-2D1E-9A0A7C8DFCC2}" dt="2026-07-24T04:15:12.237" v="133" actId="1076"/>
          <ac:picMkLst>
            <pc:docMk/>
            <pc:sldMk cId="3262456114" sldId="272"/>
            <ac:picMk id="10" creationId="{7E46555D-1E62-B1A8-5AB3-C0E431B3062B}"/>
          </ac:picMkLst>
        </pc:picChg>
      </pc:sldChg>
    </pc:docChg>
  </pc:docChgLst>
  <pc:docChgLst>
    <pc:chgData name="Jacob Cortright" userId="S::jacob@hoac2025.onmicrosoft.com::aae28020-c073-4474-b735-b3aef785c28a" providerId="AD" clId="Web-{CC96B467-D335-9D50-A65C-CCAA01F4C33E}"/>
    <pc:docChg chg="delSld">
      <pc:chgData name="Jacob Cortright" userId="S::jacob@hoac2025.onmicrosoft.com::aae28020-c073-4474-b735-b3aef785c28a" providerId="AD" clId="Web-{CC96B467-D335-9D50-A65C-CCAA01F4C33E}" dt="2026-06-29T15:35:06.176" v="0"/>
      <pc:docMkLst>
        <pc:docMk/>
      </pc:docMkLst>
    </pc:docChg>
  </pc:docChgLst>
  <pc:docChgLst>
    <pc:chgData name="Maci Binder" userId="S::macib@hoac2025.onmicrosoft.com::97bd4c35-1337-4100-ada9-a3fcd7b08695" providerId="AD" clId="Web-{096EFDC3-D6C3-D809-FA60-F3FC4D92B9DA}"/>
    <pc:docChg chg="addSld delSld modSld sldOrd">
      <pc:chgData name="Maci Binder" userId="S::macib@hoac2025.onmicrosoft.com::97bd4c35-1337-4100-ada9-a3fcd7b08695" providerId="AD" clId="Web-{096EFDC3-D6C3-D809-FA60-F3FC4D92B9DA}" dt="2026-07-27T18:33:16.520" v="168" actId="14100"/>
      <pc:docMkLst>
        <pc:docMk/>
      </pc:docMkLst>
      <pc:sldChg chg="modNotes">
        <pc:chgData name="Maci Binder" userId="S::macib@hoac2025.onmicrosoft.com::97bd4c35-1337-4100-ada9-a3fcd7b08695" providerId="AD" clId="Web-{096EFDC3-D6C3-D809-FA60-F3FC4D92B9DA}" dt="2026-07-27T18:11:45.109" v="4"/>
        <pc:sldMkLst>
          <pc:docMk/>
          <pc:sldMk cId="1847103683" sldId="256"/>
        </pc:sldMkLst>
      </pc:sldChg>
      <pc:sldChg chg="modNotes">
        <pc:chgData name="Maci Binder" userId="S::macib@hoac2025.onmicrosoft.com::97bd4c35-1337-4100-ada9-a3fcd7b08695" providerId="AD" clId="Web-{096EFDC3-D6C3-D809-FA60-F3FC4D92B9DA}" dt="2026-07-27T18:15:05.976" v="14"/>
        <pc:sldMkLst>
          <pc:docMk/>
          <pc:sldMk cId="1311788849" sldId="257"/>
        </pc:sldMkLst>
      </pc:sldChg>
      <pc:sldChg chg="modNotes">
        <pc:chgData name="Maci Binder" userId="S::macib@hoac2025.onmicrosoft.com::97bd4c35-1337-4100-ada9-a3fcd7b08695" providerId="AD" clId="Web-{096EFDC3-D6C3-D809-FA60-F3FC4D92B9DA}" dt="2026-07-27T18:13:20.738" v="12"/>
        <pc:sldMkLst>
          <pc:docMk/>
          <pc:sldMk cId="846692665" sldId="259"/>
        </pc:sldMkLst>
      </pc:sldChg>
      <pc:sldChg chg="del">
        <pc:chgData name="Maci Binder" userId="S::macib@hoac2025.onmicrosoft.com::97bd4c35-1337-4100-ada9-a3fcd7b08695" providerId="AD" clId="Web-{096EFDC3-D6C3-D809-FA60-F3FC4D92B9DA}" dt="2026-07-27T18:31:37.594" v="108"/>
        <pc:sldMkLst>
          <pc:docMk/>
          <pc:sldMk cId="1446728787" sldId="267"/>
        </pc:sldMkLst>
      </pc:sldChg>
      <pc:sldChg chg="modSp ord modNotes">
        <pc:chgData name="Maci Binder" userId="S::macib@hoac2025.onmicrosoft.com::97bd4c35-1337-4100-ada9-a3fcd7b08695" providerId="AD" clId="Web-{096EFDC3-D6C3-D809-FA60-F3FC4D92B9DA}" dt="2026-07-27T18:22:45.776" v="107" actId="20577"/>
        <pc:sldMkLst>
          <pc:docMk/>
          <pc:sldMk cId="260497842" sldId="268"/>
        </pc:sldMkLst>
        <pc:spChg chg="mod">
          <ac:chgData name="Maci Binder" userId="S::macib@hoac2025.onmicrosoft.com::97bd4c35-1337-4100-ada9-a3fcd7b08695" providerId="AD" clId="Web-{096EFDC3-D6C3-D809-FA60-F3FC4D92B9DA}" dt="2026-07-27T18:22:45.776" v="107" actId="20577"/>
          <ac:spMkLst>
            <pc:docMk/>
            <pc:sldMk cId="260497842" sldId="268"/>
            <ac:spMk id="7" creationId="{3762E6A9-9E14-D4D0-6D4C-727D05A00FFE}"/>
          </ac:spMkLst>
        </pc:spChg>
      </pc:sldChg>
      <pc:sldChg chg="delSp del modNotes">
        <pc:chgData name="Maci Binder" userId="S::macib@hoac2025.onmicrosoft.com::97bd4c35-1337-4100-ada9-a3fcd7b08695" providerId="AD" clId="Web-{096EFDC3-D6C3-D809-FA60-F3FC4D92B9DA}" dt="2026-07-27T18:21:42.195" v="56"/>
        <pc:sldMkLst>
          <pc:docMk/>
          <pc:sldMk cId="593710044" sldId="270"/>
        </pc:sldMkLst>
        <pc:picChg chg="del">
          <ac:chgData name="Maci Binder" userId="S::macib@hoac2025.onmicrosoft.com::97bd4c35-1337-4100-ada9-a3fcd7b08695" providerId="AD" clId="Web-{096EFDC3-D6C3-D809-FA60-F3FC4D92B9DA}" dt="2026-07-27T18:21:07.272" v="55"/>
          <ac:picMkLst>
            <pc:docMk/>
            <pc:sldMk cId="593710044" sldId="270"/>
            <ac:picMk id="4" creationId="{A8AC6B80-F719-743E-B1BF-E3ACBF830D2F}"/>
          </ac:picMkLst>
        </pc:picChg>
      </pc:sldChg>
      <pc:sldChg chg="addSp delSp modSp new mod setBg modClrScheme chgLayout modNotes">
        <pc:chgData name="Maci Binder" userId="S::macib@hoac2025.onmicrosoft.com::97bd4c35-1337-4100-ada9-a3fcd7b08695" providerId="AD" clId="Web-{096EFDC3-D6C3-D809-FA60-F3FC4D92B9DA}" dt="2026-07-27T18:33:16.520" v="168" actId="14100"/>
        <pc:sldMkLst>
          <pc:docMk/>
          <pc:sldMk cId="270748750" sldId="273"/>
        </pc:sldMkLst>
        <pc:spChg chg="mod ord">
          <ac:chgData name="Maci Binder" userId="S::macib@hoac2025.onmicrosoft.com::97bd4c35-1337-4100-ada9-a3fcd7b08695" providerId="AD" clId="Web-{096EFDC3-D6C3-D809-FA60-F3FC4D92B9DA}" dt="2026-07-27T18:32:29.315" v="123" actId="1076"/>
          <ac:spMkLst>
            <pc:docMk/>
            <pc:sldMk cId="270748750" sldId="273"/>
            <ac:spMk id="2" creationId="{A4FA937B-D83B-7493-0565-20EE06267539}"/>
          </ac:spMkLst>
        </pc:spChg>
        <pc:spChg chg="del">
          <ac:chgData name="Maci Binder" userId="S::macib@hoac2025.onmicrosoft.com::97bd4c35-1337-4100-ada9-a3fcd7b08695" providerId="AD" clId="Web-{096EFDC3-D6C3-D809-FA60-F3FC4D92B9DA}" dt="2026-07-27T18:31:48.235" v="110"/>
          <ac:spMkLst>
            <pc:docMk/>
            <pc:sldMk cId="270748750" sldId="273"/>
            <ac:spMk id="3" creationId="{EA84784D-1144-E1DC-180F-331F8AF39B03}"/>
          </ac:spMkLst>
        </pc:spChg>
        <pc:picChg chg="add mod">
          <ac:chgData name="Maci Binder" userId="S::macib@hoac2025.onmicrosoft.com::97bd4c35-1337-4100-ada9-a3fcd7b08695" providerId="AD" clId="Web-{096EFDC3-D6C3-D809-FA60-F3FC4D92B9DA}" dt="2026-07-27T18:33:16.520" v="168" actId="14100"/>
          <ac:picMkLst>
            <pc:docMk/>
            <pc:sldMk cId="270748750" sldId="273"/>
            <ac:picMk id="5" creationId="{E9C4EEE2-B79D-0EFA-7F87-B1E5D1FC3C18}"/>
          </ac:picMkLst>
        </pc:picChg>
      </pc:sldChg>
    </pc:docChg>
  </pc:docChgLst>
  <pc:docChgLst>
    <pc:chgData name="Maci Binder" userId="S::macib@hoac2025.onmicrosoft.com::97bd4c35-1337-4100-ada9-a3fcd7b08695" providerId="AD" clId="Web-{5199BC6A-CD3E-9F14-2B96-15B59D63A07E}"/>
    <pc:docChg chg="modSld">
      <pc:chgData name="Maci Binder" userId="S::macib@hoac2025.onmicrosoft.com::97bd4c35-1337-4100-ada9-a3fcd7b08695" providerId="AD" clId="Web-{5199BC6A-CD3E-9F14-2B96-15B59D63A07E}" dt="2026-07-27T18:50:10.450" v="13"/>
      <pc:docMkLst>
        <pc:docMk/>
      </pc:docMkLst>
      <pc:sldChg chg="modNotes">
        <pc:chgData name="Maci Binder" userId="S::macib@hoac2025.onmicrosoft.com::97bd4c35-1337-4100-ada9-a3fcd7b08695" providerId="AD" clId="Web-{5199BC6A-CD3E-9F14-2B96-15B59D63A07E}" dt="2026-07-27T18:38:25.626" v="1"/>
        <pc:sldMkLst>
          <pc:docMk/>
          <pc:sldMk cId="1311788849" sldId="257"/>
        </pc:sldMkLst>
      </pc:sldChg>
      <pc:sldChg chg="modNotes">
        <pc:chgData name="Maci Binder" userId="S::macib@hoac2025.onmicrosoft.com::97bd4c35-1337-4100-ada9-a3fcd7b08695" providerId="AD" clId="Web-{5199BC6A-CD3E-9F14-2B96-15B59D63A07E}" dt="2026-07-27T18:50:10.450" v="13"/>
        <pc:sldMkLst>
          <pc:docMk/>
          <pc:sldMk cId="1179152824" sldId="258"/>
        </pc:sldMkLst>
      </pc:sldChg>
      <pc:sldChg chg="modNotes">
        <pc:chgData name="Maci Binder" userId="S::macib@hoac2025.onmicrosoft.com::97bd4c35-1337-4100-ada9-a3fcd7b08695" providerId="AD" clId="Web-{5199BC6A-CD3E-9F14-2B96-15B59D63A07E}" dt="2026-07-27T18:49:04.119" v="4"/>
        <pc:sldMkLst>
          <pc:docMk/>
          <pc:sldMk cId="910206052" sldId="271"/>
        </pc:sldMkLst>
      </pc:sldChg>
      <pc:sldChg chg="modNotes">
        <pc:chgData name="Maci Binder" userId="S::macib@hoac2025.onmicrosoft.com::97bd4c35-1337-4100-ada9-a3fcd7b08695" providerId="AD" clId="Web-{5199BC6A-CD3E-9F14-2B96-15B59D63A07E}" dt="2026-07-27T18:49:31.729" v="6"/>
        <pc:sldMkLst>
          <pc:docMk/>
          <pc:sldMk cId="3262456114" sldId="272"/>
        </pc:sldMkLst>
      </pc:sldChg>
    </pc:docChg>
  </pc:docChgLst>
  <pc:docChgLst>
    <pc:chgData name="Maci Binder" userId="S::macib@hoac2025.onmicrosoft.com::97bd4c35-1337-4100-ada9-a3fcd7b08695" providerId="AD" clId="Web-{70E7D830-2BD1-2A2B-94F2-5B5F5212F4CC}"/>
    <pc:docChg chg="delSld modSld">
      <pc:chgData name="Maci Binder" userId="S::macib@hoac2025.onmicrosoft.com::97bd4c35-1337-4100-ada9-a3fcd7b08695" providerId="AD" clId="Web-{70E7D830-2BD1-2A2B-94F2-5B5F5212F4CC}" dt="2026-07-24T05:36:41.539" v="1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4F5772-3A1E-CC41-B3C7-BCFD4AD9B23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BDE6F-E07A-154F-A586-51DE07924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248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Symbol"/>
              <a:buChar char="•"/>
            </a:pPr>
            <a:r>
              <a:rPr lang="en-US"/>
              <a:t>We are new entering into the second trimester. The second trimester spans from 11-26 weeks after conception. During this time, the pre-born person is also getting larger; therefore, women begin to show the physical signs of being pregnant. </a:t>
            </a:r>
            <a:endParaRPr lang="en-US">
              <a:highlight>
                <a:srgbClr val="C6C6C6"/>
              </a:highlight>
            </a:endParaRPr>
          </a:p>
          <a:p>
            <a:endParaRPr lang="en-US"/>
          </a:p>
          <a:p>
            <a:pPr marL="171450" indent="-171450">
              <a:buFont typeface="Symbol"/>
              <a:buChar char="•"/>
            </a:pPr>
            <a:r>
              <a:rPr lang="en-US"/>
              <a:t>In Month 4, development continues to occur in the key functions and systems, and the pre-born person begins to perform more typical human behaviors.</a:t>
            </a:r>
            <a:endParaRPr lang="en-US">
              <a:highlight>
                <a:srgbClr val="C6C6C6"/>
              </a:highlight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BDE6F-E07A-154F-A586-51DE0792461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093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endParaRPr lang="en-US" b="1"/>
          </a:p>
          <a:p>
            <a:pPr>
              <a:buFont typeface="Symbol"/>
              <a:buChar char="•"/>
            </a:pPr>
            <a:r>
              <a:rPr lang="en-US"/>
              <a:t>The pre-born person can make faces, suck his or her thumb and kick his or her feet. </a:t>
            </a:r>
            <a:endParaRPr lang="en-US">
              <a:highlight>
                <a:srgbClr val="C6C6C6"/>
              </a:highlight>
            </a:endParaRPr>
          </a:p>
          <a:p>
            <a:pPr>
              <a:buFont typeface="Symbol"/>
              <a:buChar char="•"/>
            </a:pPr>
            <a:r>
              <a:rPr lang="en-US"/>
              <a:t>Bones are hardening and can be seen on ultrasound, like this one. The brightest white areas on an ultrasound indicate the bones, the darkest areas indicate fluid.</a:t>
            </a:r>
            <a:endParaRPr lang="en-US">
              <a:highlight>
                <a:srgbClr val="C6C6C6"/>
              </a:highlight>
            </a:endParaRPr>
          </a:p>
          <a:p>
            <a:endParaRPr lang="en-US"/>
          </a:p>
          <a:p>
            <a:pPr>
              <a:buFont typeface="Symbol"/>
              <a:buChar char="•"/>
            </a:pPr>
            <a:r>
              <a:rPr lang="en-US"/>
              <a:t>Gender can be identified through a blood test at 10 weeks (hold up 10-week-old fetal model). It can also be identified through ultrasound sometimes as early as 14 weeks, but for sure by 16-20 weeks.</a:t>
            </a:r>
            <a:endParaRPr lang="en-US">
              <a:highlight>
                <a:srgbClr val="C6C6C6"/>
              </a:highlight>
            </a:endParaRPr>
          </a:p>
          <a:p>
            <a:endParaRPr lang="en-US"/>
          </a:p>
          <a:p>
            <a:pPr>
              <a:buFont typeface="Symbol"/>
              <a:buChar char="•"/>
            </a:pPr>
            <a:r>
              <a:rPr lang="en-US"/>
              <a:t>Gender can be identified through a blood test at 10 weeks.  It can also be identified through ultrasound sometimes as early as 14 weeks, but for sure by 16-20 weeks.</a:t>
            </a:r>
            <a:endParaRPr lang="en-US">
              <a:highlight>
                <a:srgbClr val="C6C6C6"/>
              </a:highlight>
            </a:endParaRPr>
          </a:p>
          <a:p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BDE6F-E07A-154F-A586-51DE0792461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352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Symbol"/>
              <a:buChar char="•"/>
            </a:pPr>
            <a:r>
              <a:rPr lang="en-US"/>
              <a:t>This is </a:t>
            </a:r>
            <a:r>
              <a:rPr lang="en-US" err="1"/>
              <a:t>is</a:t>
            </a:r>
            <a:r>
              <a:rPr lang="en-US"/>
              <a:t> 4D ultrasound of an 11 week old pre-born person in the womb.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BDE6F-E07A-154F-A586-51DE0792461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22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Symbol"/>
              <a:buChar char="•"/>
            </a:pPr>
            <a:r>
              <a:rPr lang="en-US"/>
              <a:t>The brain of a 12-week-old fetus develops 250,000 new neurons per minute. That is 15 million per hour. What an incredible rate of growth! (Hold up 12-week-old fetal model).</a:t>
            </a:r>
            <a:endParaRPr lang="en-US">
              <a:highlight>
                <a:srgbClr val="C6C6C6"/>
              </a:highlight>
            </a:endParaRPr>
          </a:p>
          <a:p>
            <a:pPr>
              <a:buFont typeface="Symbol"/>
              <a:buChar char="•"/>
            </a:pPr>
            <a:r>
              <a:rPr lang="en-US"/>
              <a:t>The brain of a 9-month fetus will have 1 billion neurons, the approximate number of stars in the Milky Way Galaxy.</a:t>
            </a:r>
            <a:endParaRPr lang="en-US">
              <a:highlight>
                <a:srgbClr val="C6C6C6"/>
              </a:highlight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BDE6F-E07A-154F-A586-51DE0792461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080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2721E-F617-E3A9-A348-E5B249E92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72C574-9071-DBFD-576A-0878A6ED93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79E878-B932-95CC-A0E7-64455D167C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>
              <a:buFont typeface="Symbol" panose="020B0604020202020204" pitchFamily="34" charset="0"/>
              <a:buChar char="•"/>
            </a:pPr>
            <a:r>
              <a:rPr lang="en-US"/>
              <a:t>The pre-born person can now flip, move sideways, and change positions, as indicated on this 3D ultrasound of twins. </a:t>
            </a:r>
            <a:endParaRPr lang="en-US">
              <a:highlight>
                <a:srgbClr val="C6C6C6"/>
              </a:highlight>
            </a:endParaRPr>
          </a:p>
          <a:p>
            <a:pPr>
              <a:buFont typeface="Symbol" panose="020B0604020202020204" pitchFamily="34" charset="0"/>
              <a:buChar char="•"/>
            </a:pPr>
            <a:r>
              <a:rPr lang="en-US"/>
              <a:t>The pre-born person inhales and exhales small amounts of amniotic fluid to practice breathing.  This helps strengthen muscles and develop lungs. </a:t>
            </a:r>
            <a:endParaRPr lang="en-US">
              <a:highlight>
                <a:srgbClr val="C6C6C6"/>
              </a:highlight>
            </a:endParaRPr>
          </a:p>
          <a:p>
            <a:pPr>
              <a:buFont typeface="Symbol" panose="020B0604020202020204" pitchFamily="34" charset="0"/>
              <a:buChar char="•"/>
            </a:pPr>
            <a:r>
              <a:rPr lang="en-US"/>
              <a:t>By the end of the month, eyes are still closed, but the pre-born person can perceive light and make squinting facial expressions. </a:t>
            </a:r>
            <a:endParaRPr lang="en-US">
              <a:highlight>
                <a:srgbClr val="C6C6C6"/>
              </a:highlight>
            </a:endParaRPr>
          </a:p>
          <a:p>
            <a:pPr>
              <a:buFont typeface="Symbol" panose="020B0604020202020204" pitchFamily="34" charset="0"/>
              <a:buChar char="•"/>
            </a:pPr>
            <a:endParaRPr lang="en-US"/>
          </a:p>
          <a:p>
            <a:pPr marL="171450" indent="-171450" fontAlgn="base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3AA96-856C-DC31-311F-D16D6F1699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BDE6F-E07A-154F-A586-51DE0792461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9648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short video of an MRI of twins shows them moving and swallowing in the womb. </a:t>
            </a:r>
            <a:endParaRPr lang="en-US">
              <a:highlight>
                <a:srgbClr val="C6C6C6"/>
              </a:highlight>
            </a:endParaRPr>
          </a:p>
          <a:p>
            <a:endParaRPr lang="en-US"/>
          </a:p>
          <a:p>
            <a:r>
              <a:rPr lang="en-US"/>
              <a:t>What do you think that this video might show about the possible temperaments and personalities of these two different humans?</a:t>
            </a:r>
            <a:endParaRPr lang="en-US">
              <a:highlight>
                <a:srgbClr val="C6C6C6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BDE6F-E07A-154F-A586-51DE0792461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913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65E10-B98B-E732-8131-B697AB174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564EB2-AC65-7313-3091-1D1DDD5FA0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0B4D0E-D410-BC3E-4BC1-95FE45ED0C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Symbol"/>
              <a:buChar char="•"/>
            </a:pPr>
            <a:r>
              <a:rPr lang="en-US"/>
              <a:t>Hair patterns are forming as fine hair begins to grow. </a:t>
            </a:r>
            <a:endParaRPr lang="en-US">
              <a:highlight>
                <a:srgbClr val="C6C6C6"/>
              </a:highlight>
            </a:endParaRPr>
          </a:p>
          <a:p>
            <a:pPr marL="171450" indent="-171450">
              <a:buFont typeface="Symbol"/>
              <a:buChar char="•"/>
            </a:pPr>
            <a:r>
              <a:rPr lang="en-US"/>
              <a:t>Skin is thin and transparent but getting thicker. </a:t>
            </a:r>
            <a:endParaRPr lang="en-US">
              <a:highlight>
                <a:srgbClr val="C6C6C6"/>
              </a:highlight>
            </a:endParaRPr>
          </a:p>
          <a:p>
            <a:endParaRPr lang="en-US"/>
          </a:p>
          <a:p>
            <a:pPr marL="171450" indent="-171450">
              <a:buFont typeface="Symbol"/>
              <a:buChar char="•"/>
            </a:pPr>
            <a:r>
              <a:rPr lang="en-US"/>
              <a:t>Vocal cords are forming, preparing for future talking and singing. </a:t>
            </a:r>
            <a:endParaRPr lang="en-US">
              <a:highlight>
                <a:srgbClr val="C6C6C6"/>
              </a:highlight>
            </a:endParaRPr>
          </a:p>
          <a:p>
            <a:endParaRPr lang="en-US"/>
          </a:p>
          <a:p>
            <a:pPr marL="171450" indent="-171450">
              <a:buFont typeface="Symbol"/>
              <a:buChar char="•"/>
            </a:pPr>
            <a:r>
              <a:rPr lang="en-US"/>
              <a:t>At the end of month 4, the pre-born person is about 5 inches long - the size of a large avocado. </a:t>
            </a:r>
            <a:endParaRPr lang="en-US">
              <a:highlight>
                <a:srgbClr val="C6C6C6"/>
              </a:highlight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ACBF9D-FBB5-6B9E-D657-5C03ADA0F2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BDE6F-E07A-154F-A586-51DE0792461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761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Teachers: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Please refer to the teaching manual for discussion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BDE6F-E07A-154F-A586-51DE0792461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9082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0C363-C330-55E0-046E-66E817608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906CD3-F664-1AA4-CE69-DF8391447B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B0E8BD-0030-C74C-011D-894AEAD0A3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endParaRPr lang="en-US" sz="1200" b="0" i="0" u="none" strike="noStrike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FC711B-10BA-F8E0-1C71-413CA4B2FC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BDE6F-E07A-154F-A586-51DE0792461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609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A2714-B51B-3250-D384-97489D7A36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448EF1-4FAD-6F1C-580F-4279155B53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516309-2E51-D0EE-6F22-8FC94F86E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326F-F1DA-A145-B698-ECD7C397B04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0D531-8E9F-E1F8-9F1B-47A14D6C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517D1-FD3E-E295-86A1-3A229FB84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7A5EB-53D0-0045-9CEA-05AA743B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448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7049E-AC87-DDCA-8262-51F634373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01803B-A54E-51E7-3752-02133DD5E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7E601A-536F-8BCC-DBAB-DB3ACB3CA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326F-F1DA-A145-B698-ECD7C397B04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D54D0-318D-3553-49A9-A4C85B2D9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6A977-6C5C-B19A-3BD4-18E561F99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7A5EB-53D0-0045-9CEA-05AA743B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935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A6C3CC-AA78-98C2-F0A1-5837A90E22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2F6C32-F228-1A90-D17D-7100838D1B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296113-E867-AD65-2605-770A64D74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326F-F1DA-A145-B698-ECD7C397B04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FE5F0-D0D2-6960-E52B-0F921ADA1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1307A-00AE-81E7-A25D-2A2A66A13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7A5EB-53D0-0045-9CEA-05AA743B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05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CA313-8998-A018-5173-49D85F0B8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98DD6-76F5-C736-CD4C-3A4ACA5CC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315D64-0E98-E7F4-CD6B-27AA276AD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326F-F1DA-A145-B698-ECD7C397B04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1C0F7-1595-8341-9D96-85DFCC663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8A43A3-8CEF-6E61-2A98-CCB17BAD8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7A5EB-53D0-0045-9CEA-05AA743B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317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31E91-5A30-758B-712F-A993C9CC5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5DE698-B925-1CB5-1494-60295AEB6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8401A6-F20D-5C6D-9492-28BF8F1D7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326F-F1DA-A145-B698-ECD7C397B04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FB413A-26E0-909C-4405-3B35BD66F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DA23B1-2EB4-C38C-B2AC-8AC90EDE5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7A5EB-53D0-0045-9CEA-05AA743B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509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949ED-F4CB-4BFD-6F57-2667C760F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4E231-94A8-8376-D44D-865FF1D889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A975DC-EB89-6029-A176-FD51619640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1354F8-4BA7-43BD-D7D7-7080568D7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326F-F1DA-A145-B698-ECD7C397B04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407102-4B89-2790-5A8E-FDEA172F3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28F242-6900-86B0-B4D8-6AE840FFC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7A5EB-53D0-0045-9CEA-05AA743B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809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F3229-9436-3CF5-0F5F-64A30B78D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AC735F-62E9-D54A-0272-A25BDC3AEE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6E62C-49C2-1452-3743-C1445A8B21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1BD136-F962-980E-1242-2524013A30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8AEEF6-514C-6267-8C79-611F23EFF6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8710BC-5E97-73B5-6168-ED4BE1A48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326F-F1DA-A145-B698-ECD7C397B04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B17DFF-9D0B-9899-76F3-FE0034C3C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F7F856-B8CE-72E4-A361-28F212385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7A5EB-53D0-0045-9CEA-05AA743B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683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DF776-ECD9-4185-42EE-65C3316B0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6E18D5-DA4D-26E9-1A0E-488F3E56F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326F-F1DA-A145-B698-ECD7C397B04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01EA29-AA1E-E0D1-20DA-D3361D998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FD6610-F439-64F9-827E-C93A23E0E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7A5EB-53D0-0045-9CEA-05AA743B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489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56FF7D-3926-1650-9EB2-2BF615F22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326F-F1DA-A145-B698-ECD7C397B04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11AB48-6945-33D1-58AA-2DF6CFBE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335A2B-20B9-1EFE-34B8-C931B1456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7A5EB-53D0-0045-9CEA-05AA743B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68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F82DA-6473-123B-1841-58FFAEAC9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3B559A-C2D4-E716-67E7-ABD4CF438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0D4EB3-6D09-992C-DACA-0A83724C78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D10571-2E9F-E2A0-E2EE-31081B698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326F-F1DA-A145-B698-ECD7C397B04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67A5BE-F85D-D30E-1FE2-9AFEC6FF9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A1495A-0A33-7416-FFB6-D453EADF4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7A5EB-53D0-0045-9CEA-05AA743B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987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CC41B-DD01-C2C4-C9F5-32790A506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305DE6-3F6E-43DD-3C42-DE65B14DEB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CA008-7DE5-9D46-5127-9EE4FE5F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7F1009-2B7E-96F3-3FB6-41538C798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326F-F1DA-A145-B698-ECD7C397B04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7B405-3759-9456-F34E-5B98852DA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E8D456-574C-096A-1C04-70173F39D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7A5EB-53D0-0045-9CEA-05AA743B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79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B5ED58-A5EC-1271-5ECE-7E3466BA8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D0396C-9604-E903-FE08-C9E0A33BC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858DBD-A99D-132A-6ACF-20570DCFD0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E5326F-F1DA-A145-B698-ECD7C397B04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D3527E-547B-3CA3-4FA2-E3877CF070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51421A-72B5-90CC-7322-A71CF0D684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F7A5EB-53D0-0045-9CEA-05AA743B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19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erf.science/#short-videos" TargetMode="External"/><Relationship Id="rId3" Type="http://schemas.openxmlformats.org/officeDocument/2006/relationships/hyperlink" Target="https://lozierinstitute.org/dive-deeper/eye-formation/#citation-target-2" TargetMode="External"/><Relationship Id="rId7" Type="http://schemas.openxmlformats.org/officeDocument/2006/relationships/hyperlink" Target="https://lozierinstitute.org/dive-deeper/eye-formation/#citation-target-12" TargetMode="External"/><Relationship Id="rId2" Type="http://schemas.openxmlformats.org/officeDocument/2006/relationships/hyperlink" Target="https://lozierinstitute.org/dive-deeper/eye-formation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ozierinstitute.org/dive-deeper/eye-formation/#citation-target-7" TargetMode="External"/><Relationship Id="rId5" Type="http://schemas.openxmlformats.org/officeDocument/2006/relationships/hyperlink" Target="https://lozierinstitute.org/dive-deeper/eye-formation/#citation-target-6" TargetMode="External"/><Relationship Id="rId4" Type="http://schemas.openxmlformats.org/officeDocument/2006/relationships/hyperlink" Target="https://lozierinstitute.org/dive-deeper/eye-formation/#citation-target-3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player.vimeo.com/video/815013625?app_id=122963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y.clevelandclinic.org/health/articles/7247-fetal-development-stages-of-growth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xrr6plHNnqQ" TargetMode="External"/><Relationship Id="rId5" Type="http://schemas.openxmlformats.org/officeDocument/2006/relationships/hyperlink" Target="https://www.youtube.com/shorts/hhDLM4iQH70" TargetMode="External"/><Relationship Id="rId4" Type="http://schemas.openxmlformats.org/officeDocument/2006/relationships/hyperlink" Target="https://www.mayoclinic.org/healthy-lifestyle/pregnancy-week-by-week/basics/healthy-pregnancy/hlv-2004947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73CF9-3963-D424-BCFE-EF83D6DC8F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Bell MT"/>
                <a:cs typeface="Biome"/>
              </a:rPr>
              <a:t>Month 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0E9904-3F3B-CCE8-7C2C-3C499A90A6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Bell MT"/>
                <a:cs typeface="Biome"/>
              </a:rPr>
              <a:t>Weeks 11-14 after Conception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37E464-6CFD-B751-C871-7675220E3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5327" y="4611252"/>
            <a:ext cx="3570673" cy="2248770"/>
          </a:xfrm>
          <a:prstGeom prst="rect">
            <a:avLst/>
          </a:prstGeom>
        </p:spPr>
      </p:pic>
      <p:pic>
        <p:nvPicPr>
          <p:cNvPr id="7" name="Picture 6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DE0AE943-DCF5-E610-3646-C22F20AAAE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7342" y="5573519"/>
            <a:ext cx="2917295" cy="5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03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9EB6F-168D-4358-31B1-0865C79AE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Bell MT"/>
                <a:cs typeface="Biome"/>
              </a:rPr>
              <a:t>Resources</a:t>
            </a:r>
            <a:endParaRPr lang="en-US">
              <a:latin typeface="Bell M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302C1F-6EB6-788A-4BCB-D344BB294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sz="1800">
                <a:latin typeface="Bell MT"/>
                <a:ea typeface="+mn-lt"/>
                <a:cs typeface="+mn-lt"/>
              </a:rPr>
              <a:t>Charlotte Lozier, The Voyage of Lif</a:t>
            </a:r>
            <a:r>
              <a:rPr lang="en-US" sz="1800" i="1">
                <a:latin typeface="Bell MT"/>
                <a:ea typeface="+mn-lt"/>
                <a:cs typeface="+mn-lt"/>
              </a:rPr>
              <a:t>e, 'Eye Formation": </a:t>
            </a:r>
            <a:r>
              <a:rPr lang="en-US" sz="1800">
                <a:latin typeface="Bell MT"/>
                <a:ea typeface="+mn-lt"/>
                <a:cs typeface="+mn-lt"/>
                <a:hlinkClick r:id="rId2"/>
              </a:rPr>
              <a:t>https://lozierinstitute.org/dive-deeper/eye-formation/</a:t>
            </a:r>
            <a:endParaRPr lang="en-US" sz="1800">
              <a:latin typeface="Bell MT"/>
              <a:ea typeface="Open Sans"/>
              <a:cs typeface="Open Sans"/>
            </a:endParaRPr>
          </a:p>
          <a:p>
            <a:r>
              <a:rPr lang="en-US" sz="1800">
                <a:solidFill>
                  <a:srgbClr val="000000"/>
                </a:solidFill>
                <a:latin typeface="Bell MT"/>
                <a:ea typeface="+mn-lt"/>
                <a:cs typeface="+mn-lt"/>
              </a:rPr>
              <a:t>Charlotte Lozier, The Voyage of Life, "</a:t>
            </a:r>
            <a:r>
              <a:rPr lang="en-US" sz="1800" i="1">
                <a:solidFill>
                  <a:srgbClr val="000000"/>
                </a:solidFill>
                <a:latin typeface="Bell MT"/>
                <a:ea typeface="+mn-lt"/>
                <a:cs typeface="+mn-lt"/>
              </a:rPr>
              <a:t>Hearing in the Womb",</a:t>
            </a:r>
            <a:r>
              <a:rPr lang="en-US" sz="1800">
                <a:solidFill>
                  <a:srgbClr val="000000"/>
                </a:solidFill>
                <a:latin typeface="Bell MT"/>
                <a:ea typeface="+mn-lt"/>
                <a:cs typeface="+mn-lt"/>
              </a:rPr>
              <a:t>  https://lozierinstitute.org/dive-deeper/hearing-in-the-womb/</a:t>
            </a:r>
            <a:endParaRPr lang="en-US" sz="1800">
              <a:solidFill>
                <a:srgbClr val="000000"/>
              </a:solidFill>
              <a:latin typeface="Bell MT"/>
              <a:ea typeface="Open Sans"/>
              <a:cs typeface="Open Sans"/>
            </a:endParaRPr>
          </a:p>
          <a:p>
            <a:r>
              <a:rPr lang="en-US" sz="1800">
                <a:latin typeface="Bell MT"/>
                <a:ea typeface="Open Sans"/>
                <a:cs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Moore, Keith L, TVN Persaud, and Mark G. Torchia. </a:t>
            </a:r>
            <a:r>
              <a:rPr lang="en-US" sz="1800" i="1">
                <a:latin typeface="Bell MT"/>
                <a:ea typeface="Open Sans"/>
                <a:cs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Developing Human, Clinically Oriented Embryology.</a:t>
            </a:r>
            <a:r>
              <a:rPr lang="en-US" sz="1800">
                <a:latin typeface="Bell MT"/>
                <a:ea typeface="Open Sans"/>
                <a:cs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10th ed. Philadelphia: Elsevier, 2016.</a:t>
            </a:r>
            <a:endParaRPr lang="en-US" sz="1800">
              <a:latin typeface="Bell MT"/>
              <a:ea typeface="Open Sans"/>
              <a:cs typeface="Open Sans"/>
            </a:endParaRPr>
          </a:p>
          <a:p>
            <a:r>
              <a:rPr lang="en-US" sz="1800">
                <a:latin typeface="Bell MT"/>
                <a:ea typeface="Open Sans"/>
                <a:cs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Hatem A. Tawfik et al., “Embryologic and Fetal Development of the Human Eyelid,” Ophthalmic Plastic and Reconstructive Surgery 32, no. 6 (November 2016): 407–14, https://doi.org/10.1097/IOP.0000000000000702.</a:t>
            </a:r>
            <a:endParaRPr lang="en-US" sz="1800">
              <a:latin typeface="Bell MT"/>
              <a:ea typeface="Open Sans"/>
              <a:cs typeface="Open Sans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1800">
                <a:latin typeface="Bell MT"/>
                <a:ea typeface="Open Sans"/>
                <a:cs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Horimoto et al., “Fetal Eye Movements,” Ultrasound in Obstetrics &amp; Gynecology 3, no. 5 (1993): 362–69, https://doi.org/10.1046/j.1469-0705.1993.03050362.x.</a:t>
            </a:r>
            <a:endParaRPr lang="en-US" sz="1800">
              <a:latin typeface="Bell MT"/>
              <a:ea typeface="Open Sans"/>
              <a:cs typeface="Open Sans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1800">
                <a:latin typeface="Bell MT"/>
                <a:ea typeface="Open Sans"/>
                <a:cs typeface="Open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Birnholz, J. C. (1981). The development of human fetal eye movement patterns. Science, 213(4508), 679-681. DOI:10.1126/science.7256272.</a:t>
            </a:r>
            <a:endParaRPr lang="en-US" sz="1800">
              <a:latin typeface="Bell MT"/>
              <a:ea typeface="Open Sans"/>
              <a:cs typeface="Open Sans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1800">
                <a:latin typeface="Bell MT"/>
                <a:ea typeface="Open Sans"/>
                <a:cs typeface="Open San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Ricci, D., Romeo, D. M., Serrao, F., Gallini, F., Leone, D., Longo, M., … Mercuri, E. (2010). Early assessment of visual function in preterm infants: How early is early? Early Human Development, 86(1), 29–33. https://doi.org/10.1016/j.earlhumdev.2009.11.0.</a:t>
            </a:r>
            <a:endParaRPr lang="en-US" sz="1800">
              <a:latin typeface="Bell MT"/>
              <a:ea typeface="Open Sans"/>
              <a:cs typeface="Open Sans"/>
            </a:endParaRPr>
          </a:p>
          <a:p>
            <a:r>
              <a:rPr lang="en-US" sz="1800">
                <a:latin typeface="Bell MT"/>
                <a:ea typeface="+mn-lt"/>
                <a:cs typeface="+mn-lt"/>
              </a:rPr>
              <a:t>Education Resouces Fund: </a:t>
            </a:r>
            <a:r>
              <a:rPr lang="en-US" sz="1800">
                <a:latin typeface="Bell MT"/>
                <a:ea typeface="+mn-lt"/>
                <a:cs typeface="+mn-lt"/>
                <a:hlinkClick r:id="rId8"/>
              </a:rPr>
              <a:t>https://erf.science/#short-videos</a:t>
            </a:r>
            <a:r>
              <a:rPr lang="en-US" sz="1800">
                <a:latin typeface="Bell MT"/>
                <a:ea typeface="+mn-lt"/>
                <a:cs typeface="+mn-lt"/>
              </a:rPr>
              <a:t> 11 &amp; 12 weeks</a:t>
            </a:r>
            <a:endParaRPr lang="en-US" sz="1800">
              <a:latin typeface="Bell MT"/>
              <a:ea typeface="Open Sans"/>
              <a:cs typeface="Open Sans"/>
            </a:endParaRPr>
          </a:p>
          <a:p>
            <a:pPr marL="0" indent="0">
              <a:buNone/>
            </a:pPr>
            <a:br>
              <a:rPr lang="en-US"/>
            </a:br>
            <a:endParaRPr lang="en-US" sz="1800">
              <a:latin typeface="Bell MT"/>
            </a:endParaRPr>
          </a:p>
          <a:p>
            <a:endParaRPr lang="en-US" sz="1800">
              <a:latin typeface="Bell MT"/>
              <a:ea typeface="Open Sans"/>
              <a:cs typeface="Open Sans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918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25589-DB58-8CF0-07DB-4B68FDB65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843" y="365125"/>
            <a:ext cx="10908957" cy="335519"/>
          </a:xfrm>
        </p:spPr>
        <p:txBody>
          <a:bodyPr>
            <a:normAutofit fontScale="90000"/>
          </a:bodyPr>
          <a:lstStyle/>
          <a:p>
            <a:endParaRPr lang="en-US">
              <a:latin typeface="Biome" panose="020B0604020202020204" pitchFamily="34" charset="0"/>
              <a:cs typeface="Biome" panose="020B0604020202020204" pitchFamily="34" charset="0"/>
            </a:endParaRP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BAF8489C-21D3-077D-CC08-CF6C509010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24603" t="-1785" r="20049" b="1891"/>
          <a:stretch>
            <a:fillRect/>
          </a:stretch>
        </p:blipFill>
        <p:spPr>
          <a:xfrm>
            <a:off x="1458880" y="224394"/>
            <a:ext cx="9683231" cy="6288736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10C249B-1F79-5DFF-F5F7-D4AFA0A00F74}"/>
              </a:ext>
            </a:extLst>
          </p:cNvPr>
          <p:cNvCxnSpPr/>
          <p:nvPr/>
        </p:nvCxnSpPr>
        <p:spPr>
          <a:xfrm>
            <a:off x="2816678" y="2530928"/>
            <a:ext cx="489857" cy="63953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845F01B4-48FA-A33B-1DAA-E166A9F7D8D5}"/>
              </a:ext>
            </a:extLst>
          </p:cNvPr>
          <p:cNvSpPr txBox="1"/>
          <p:nvPr/>
        </p:nvSpPr>
        <p:spPr>
          <a:xfrm>
            <a:off x="2367642" y="2190748"/>
            <a:ext cx="1273629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b="1">
                <a:solidFill>
                  <a:schemeClr val="tx2">
                    <a:lumMod val="49000"/>
                    <a:lumOff val="51000"/>
                  </a:schemeClr>
                </a:solidFill>
                <a:latin typeface="Bell MT"/>
                <a:cs typeface="Biome"/>
              </a:rPr>
              <a:t>Head</a:t>
            </a:r>
          </a:p>
          <a:p>
            <a:endParaRPr lang="en-US">
              <a:solidFill>
                <a:schemeClr val="tx2">
                  <a:lumMod val="49000"/>
                  <a:lumOff val="51000"/>
                </a:schemeClr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C4286F1-9753-1F8D-A4E2-54D0D090A2A8}"/>
              </a:ext>
            </a:extLst>
          </p:cNvPr>
          <p:cNvCxnSpPr/>
          <p:nvPr/>
        </p:nvCxnSpPr>
        <p:spPr>
          <a:xfrm flipH="1">
            <a:off x="8926284" y="2231574"/>
            <a:ext cx="768803" cy="3741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2879267-D981-3CD5-7204-D2E183AA54F2}"/>
              </a:ext>
            </a:extLst>
          </p:cNvPr>
          <p:cNvSpPr/>
          <p:nvPr/>
        </p:nvSpPr>
        <p:spPr>
          <a:xfrm>
            <a:off x="265339" y="197304"/>
            <a:ext cx="4333874" cy="6667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>
                <a:latin typeface="Bell MT"/>
                <a:cs typeface="Biome"/>
              </a:rPr>
              <a:t>Thumb sucking occurs.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1209AF-EDB7-F82B-2687-50A3D401FEBF}"/>
              </a:ext>
            </a:extLst>
          </p:cNvPr>
          <p:cNvSpPr txBox="1"/>
          <p:nvPr/>
        </p:nvSpPr>
        <p:spPr>
          <a:xfrm>
            <a:off x="9412060" y="1805669"/>
            <a:ext cx="27432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5197DA"/>
                </a:solidFill>
                <a:latin typeface="Bell MT"/>
                <a:cs typeface="Biome"/>
              </a:rPr>
              <a:t>Foot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2E50E9-3268-AB7D-87B2-E0E5FC114559}"/>
              </a:ext>
            </a:extLst>
          </p:cNvPr>
          <p:cNvSpPr txBox="1"/>
          <p:nvPr/>
        </p:nvSpPr>
        <p:spPr>
          <a:xfrm>
            <a:off x="4717019" y="6510956"/>
            <a:ext cx="747848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Bell MT"/>
                <a:cs typeface="Biome"/>
              </a:rPr>
              <a:t>Ultrasound, 13 weeks after conception.   Photo Credit: Pregnancy Chat</a:t>
            </a:r>
            <a:endParaRPr lang="en-US">
              <a:latin typeface="Bell MT"/>
            </a:endParaRPr>
          </a:p>
        </p:txBody>
      </p:sp>
      <p:pic>
        <p:nvPicPr>
          <p:cNvPr id="3" name="Picture 2" descr="A heart with a cross and yellow rays&#10;&#10;AI-generated content may be incorrect.">
            <a:extLst>
              <a:ext uri="{FF2B5EF4-FFF2-40B4-BE49-F238E27FC236}">
                <a16:creationId xmlns:a16="http://schemas.microsoft.com/office/drawing/2014/main" id="{410487A0-5A96-E96F-317C-6D1690E0DE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5594" y="5467864"/>
            <a:ext cx="1050325" cy="1040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788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AA3F4-72B9-8F27-37BA-768FDCB420B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47C228-1234-A84C-2A6B-4A934FDD886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825625"/>
            <a:ext cx="11352213" cy="478790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 sz="1200">
              <a:latin typeface="Bell MT"/>
            </a:endParaRPr>
          </a:p>
          <a:p>
            <a:pPr marL="0" indent="0">
              <a:buNone/>
            </a:pPr>
            <a:endParaRPr lang="en-US" sz="1200">
              <a:latin typeface="Bell MT"/>
            </a:endParaRPr>
          </a:p>
          <a:p>
            <a:pPr marL="0" indent="0">
              <a:buNone/>
            </a:pPr>
            <a:endParaRPr lang="en-US" sz="1200">
              <a:latin typeface="Bell MT"/>
            </a:endParaRPr>
          </a:p>
          <a:p>
            <a:pPr marL="0" indent="0">
              <a:buNone/>
            </a:pPr>
            <a:endParaRPr lang="en-US" sz="1200">
              <a:latin typeface="Bell MT"/>
            </a:endParaRPr>
          </a:p>
          <a:p>
            <a:pPr marL="0" indent="0">
              <a:buNone/>
            </a:pPr>
            <a:r>
              <a:rPr lang="en-US" sz="1200" b="1">
                <a:latin typeface="Bell MT"/>
              </a:rPr>
              <a:t>Credit: 4 D Ultrasound Lady</a:t>
            </a:r>
            <a:endParaRPr lang="en-US" b="1"/>
          </a:p>
        </p:txBody>
      </p:sp>
      <p:pic>
        <p:nvPicPr>
          <p:cNvPr id="5" name="11 weeks 2 days  copy">
            <a:hlinkClick r:id="" action="ppaction://media"/>
            <a:extLst>
              <a:ext uri="{FF2B5EF4-FFF2-40B4-BE49-F238E27FC236}">
                <a16:creationId xmlns:a16="http://schemas.microsoft.com/office/drawing/2014/main" id="{B6418F6C-87FA-D608-1DB8-94F68F0167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54514" y="1030514"/>
            <a:ext cx="8258745" cy="4906181"/>
          </a:xfrm>
          <a:prstGeom prst="rect">
            <a:avLst/>
          </a:prstGeom>
        </p:spPr>
      </p:pic>
      <p:pic>
        <p:nvPicPr>
          <p:cNvPr id="6" name="Picture 5" descr="A heart with a cross and yellow rays&#10;&#10;AI-generated content may be incorrect.">
            <a:extLst>
              <a:ext uri="{FF2B5EF4-FFF2-40B4-BE49-F238E27FC236}">
                <a16:creationId xmlns:a16="http://schemas.microsoft.com/office/drawing/2014/main" id="{225F69A9-2B85-5EC8-2B1A-2E06073258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3973" y="5488458"/>
            <a:ext cx="792893" cy="78259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762E6A9-9E14-D4D0-6D4C-727D05A00FFE}"/>
              </a:ext>
            </a:extLst>
          </p:cNvPr>
          <p:cNvSpPr/>
          <p:nvPr/>
        </p:nvSpPr>
        <p:spPr>
          <a:xfrm>
            <a:off x="579265" y="1031729"/>
            <a:ext cx="4533193" cy="6336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>
                <a:latin typeface="Bell MT"/>
                <a:cs typeface="Biome"/>
              </a:rPr>
              <a:t>11 Weeks 2 Days</a:t>
            </a:r>
          </a:p>
        </p:txBody>
      </p:sp>
    </p:spTree>
    <p:extLst>
      <p:ext uri="{BB962C8B-B14F-4D97-AF65-F5344CB8AC3E}">
        <p14:creationId xmlns:p14="http://schemas.microsoft.com/office/powerpoint/2010/main" val="260497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BCDEE-3C4D-DBE5-38E3-AD3479CBC5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322286" y="1910896"/>
            <a:ext cx="10515600" cy="1325563"/>
          </a:xfrm>
        </p:spPr>
        <p:txBody>
          <a:bodyPr/>
          <a:lstStyle/>
          <a:p>
            <a:endParaRPr lang="en-US">
              <a:latin typeface="Bell MT"/>
            </a:endParaRPr>
          </a:p>
        </p:txBody>
      </p:sp>
      <p:pic>
        <p:nvPicPr>
          <p:cNvPr id="4" name="Online Media 3" title="12 Weeks HD">
            <a:hlinkClick r:id="" action="ppaction://noaction"/>
            <a:extLst>
              <a:ext uri="{FF2B5EF4-FFF2-40B4-BE49-F238E27FC236}">
                <a16:creationId xmlns:a16="http://schemas.microsoft.com/office/drawing/2014/main" id="{C15DF71F-F4F9-49EA-5459-B1535ABC33D5}"/>
              </a:ext>
            </a:extLst>
          </p:cNvPr>
          <p:cNvPicPr>
            <a:picLocks noGrp="1" noRot="1" noChangeAspect="1"/>
          </p:cNvPicPr>
          <p:nvPr>
            <p:ph idx="4294967295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032000" y="1136196"/>
            <a:ext cx="8485188" cy="47795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1E0B74-D9BB-947A-4664-6A9A825139E0}"/>
              </a:ext>
            </a:extLst>
          </p:cNvPr>
          <p:cNvSpPr txBox="1"/>
          <p:nvPr/>
        </p:nvSpPr>
        <p:spPr>
          <a:xfrm>
            <a:off x="5980184" y="5908407"/>
            <a:ext cx="3505199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latin typeface="Bell MT"/>
              </a:rPr>
              <a:t>Credit: Education Resource Fund 12-week Video </a:t>
            </a:r>
          </a:p>
        </p:txBody>
      </p:sp>
      <p:pic>
        <p:nvPicPr>
          <p:cNvPr id="6" name="Picture 5" descr="A heart with a cross and yellow rays&#10;&#10;AI-generated content may be incorrect.">
            <a:extLst>
              <a:ext uri="{FF2B5EF4-FFF2-40B4-BE49-F238E27FC236}">
                <a16:creationId xmlns:a16="http://schemas.microsoft.com/office/drawing/2014/main" id="{FE5BE1B8-2735-646A-7EFB-DC28EAF470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8365" y="5018411"/>
            <a:ext cx="792893" cy="78259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8E40036-9A94-B54C-0898-89AD71A9E6A3}"/>
              </a:ext>
            </a:extLst>
          </p:cNvPr>
          <p:cNvSpPr/>
          <p:nvPr/>
        </p:nvSpPr>
        <p:spPr>
          <a:xfrm>
            <a:off x="1063623" y="647248"/>
            <a:ext cx="2280104" cy="76109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>
                <a:latin typeface="Bell MT"/>
                <a:cs typeface="Biome"/>
              </a:rPr>
              <a:t>12 Weeks</a:t>
            </a:r>
          </a:p>
        </p:txBody>
      </p:sp>
    </p:spTree>
    <p:extLst>
      <p:ext uri="{BB962C8B-B14F-4D97-AF65-F5344CB8AC3E}">
        <p14:creationId xmlns:p14="http://schemas.microsoft.com/office/powerpoint/2010/main" val="910206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445DCC-F0B6-04C0-DA8E-B0FA9AD1C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432DB-8C88-6AE4-E614-E397EAB18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909" y="365125"/>
            <a:ext cx="10868891" cy="335519"/>
          </a:xfrm>
        </p:spPr>
        <p:txBody>
          <a:bodyPr>
            <a:normAutofit fontScale="90000"/>
          </a:bodyPr>
          <a:lstStyle/>
          <a:p>
            <a:endParaRPr lang="en-US">
              <a:latin typeface="Biome" panose="020B0604020202020204" pitchFamily="34" charset="0"/>
              <a:cs typeface="Biome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775F54-19A0-33F7-FCC0-26E2A657E5AE}"/>
              </a:ext>
            </a:extLst>
          </p:cNvPr>
          <p:cNvSpPr/>
          <p:nvPr/>
        </p:nvSpPr>
        <p:spPr>
          <a:xfrm>
            <a:off x="265339" y="197304"/>
            <a:ext cx="4546446" cy="6667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>
                <a:latin typeface="Bell MT"/>
                <a:cs typeface="Biome"/>
              </a:rPr>
              <a:t>Flipping happens.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DDC63A-9925-7C09-D026-EBBA77F46A13}"/>
              </a:ext>
            </a:extLst>
          </p:cNvPr>
          <p:cNvSpPr txBox="1"/>
          <p:nvPr/>
        </p:nvSpPr>
        <p:spPr>
          <a:xfrm>
            <a:off x="4234603" y="6201914"/>
            <a:ext cx="6333522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latin typeface="Bell MT"/>
                <a:cs typeface="Biome"/>
              </a:rPr>
              <a:t>3D Ultrasound of Twins, 16 weeks after conception</a:t>
            </a:r>
            <a:endParaRPr lang="en-US">
              <a:latin typeface="Bell MT"/>
            </a:endParaRPr>
          </a:p>
          <a:p>
            <a:pPr algn="ctr"/>
            <a:r>
              <a:rPr lang="en-US" sz="1600">
                <a:latin typeface="Bell MT"/>
                <a:cs typeface="Biome"/>
              </a:rPr>
              <a:t>Photo Credit: Science Photo Library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99124850-5277-3B29-A586-D43C038074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12651" y="900769"/>
            <a:ext cx="7055727" cy="5298486"/>
          </a:xfrm>
          <a:prstGeom prst="rect">
            <a:avLst/>
          </a:prstGeom>
        </p:spPr>
      </p:pic>
      <p:pic>
        <p:nvPicPr>
          <p:cNvPr id="7" name="Picture 6" descr="A heart with a cross and yellow rays&#10;&#10;AI-generated content may be incorrect.">
            <a:extLst>
              <a:ext uri="{FF2B5EF4-FFF2-40B4-BE49-F238E27FC236}">
                <a16:creationId xmlns:a16="http://schemas.microsoft.com/office/drawing/2014/main" id="{AE77D00B-C89C-9DBA-1217-E92244582C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3297" y="5416377"/>
            <a:ext cx="792893" cy="782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692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RI-Twins-@-20-Weeks">
            <a:hlinkClick r:id="" action="ppaction://media"/>
            <a:extLst>
              <a:ext uri="{FF2B5EF4-FFF2-40B4-BE49-F238E27FC236}">
                <a16:creationId xmlns:a16="http://schemas.microsoft.com/office/drawing/2014/main" id="{8D7A6C95-875B-1942-AF50-BDDAB05B165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0238" y="685800"/>
            <a:ext cx="6286953" cy="593634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4F7E987-4B25-5F44-2D3D-B984E00F22F4}"/>
              </a:ext>
            </a:extLst>
          </p:cNvPr>
          <p:cNvSpPr/>
          <p:nvPr/>
        </p:nvSpPr>
        <p:spPr>
          <a:xfrm>
            <a:off x="620938" y="356961"/>
            <a:ext cx="4604503" cy="6667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>
                <a:latin typeface="Bell MT"/>
                <a:cs typeface="Biome"/>
              </a:rPr>
              <a:t>MRI of Twins in the </a:t>
            </a:r>
            <a:r>
              <a:rPr lang="en-US" sz="2800" err="1">
                <a:latin typeface="Bell MT"/>
                <a:cs typeface="Biome"/>
              </a:rPr>
              <a:t>Wom</a:t>
            </a:r>
            <a:r>
              <a:rPr lang="en-US" sz="2800">
                <a:latin typeface="Bell MT"/>
                <a:cs typeface="Biome"/>
              </a:rPr>
              <a:t>b</a:t>
            </a:r>
          </a:p>
        </p:txBody>
      </p:sp>
      <p:pic>
        <p:nvPicPr>
          <p:cNvPr id="10" name="Picture 9" descr="A heart with a cross and yellow rays&#10;&#10;AI-generated content may be incorrect.">
            <a:extLst>
              <a:ext uri="{FF2B5EF4-FFF2-40B4-BE49-F238E27FC236}">
                <a16:creationId xmlns:a16="http://schemas.microsoft.com/office/drawing/2014/main" id="{7E46555D-1E62-B1A8-5AB3-C0E431B306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8325" y="5837292"/>
            <a:ext cx="792893" cy="782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456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DE306A-7AA6-3A2C-5597-3E4F11402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151B8-DA5F-4831-9E84-411EB0D05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327" y="365125"/>
            <a:ext cx="10813473" cy="335519"/>
          </a:xfrm>
        </p:spPr>
        <p:txBody>
          <a:bodyPr>
            <a:normAutofit fontScale="90000"/>
          </a:bodyPr>
          <a:lstStyle/>
          <a:p>
            <a:endParaRPr lang="en-US">
              <a:latin typeface="Biome" panose="020B0604020202020204" pitchFamily="34" charset="0"/>
              <a:cs typeface="Biome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1FD491-7FF2-5F6F-4119-F31AA60E68AD}"/>
              </a:ext>
            </a:extLst>
          </p:cNvPr>
          <p:cNvSpPr/>
          <p:nvPr/>
        </p:nvSpPr>
        <p:spPr>
          <a:xfrm>
            <a:off x="434122" y="218929"/>
            <a:ext cx="4533193" cy="6336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>
                <a:latin typeface="Bell MT"/>
                <a:cs typeface="Biome"/>
              </a:rPr>
              <a:t>Hair is growing.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4E86F1-09F6-22E2-F929-8D6B3F1DE713}"/>
              </a:ext>
            </a:extLst>
          </p:cNvPr>
          <p:cNvSpPr txBox="1"/>
          <p:nvPr/>
        </p:nvSpPr>
        <p:spPr>
          <a:xfrm>
            <a:off x="6307962" y="6188110"/>
            <a:ext cx="495121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>
                <a:latin typeface="Bell MT"/>
                <a:cs typeface="Biome"/>
              </a:rPr>
              <a:t> 13 weeks after conception</a:t>
            </a:r>
            <a:endParaRPr lang="en-US" b="1">
              <a:latin typeface="Bell MT"/>
              <a:cs typeface="Biome"/>
            </a:endParaRPr>
          </a:p>
          <a:p>
            <a:pPr algn="ctr"/>
            <a:r>
              <a:rPr lang="en-US" sz="1600" b="1">
                <a:latin typeface="Bell MT"/>
                <a:cs typeface="Biome"/>
              </a:rPr>
              <a:t>      Photo Credit: Science Photo Library </a:t>
            </a:r>
            <a:endParaRPr lang="en-US" b="1">
              <a:latin typeface="Bell MT"/>
            </a:endParaRPr>
          </a:p>
          <a:p>
            <a:pPr algn="ctr"/>
            <a:endParaRPr lang="en-US" sz="1600" b="1">
              <a:latin typeface="Bell MT"/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C6109A8-03B7-9F25-7487-1935EF6EA3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03165" y="976486"/>
            <a:ext cx="10245305" cy="5082208"/>
          </a:xfrm>
          <a:prstGeom prst="rect">
            <a:avLst/>
          </a:prstGeom>
        </p:spPr>
      </p:pic>
      <p:pic>
        <p:nvPicPr>
          <p:cNvPr id="6" name="Picture 5" descr="A heart with a cross and yellow rays&#10;&#10;AI-generated content may be incorrect.">
            <a:extLst>
              <a:ext uri="{FF2B5EF4-FFF2-40B4-BE49-F238E27FC236}">
                <a16:creationId xmlns:a16="http://schemas.microsoft.com/office/drawing/2014/main" id="{09F2DDD9-16D5-FEEA-4955-415C754A27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2054" y="5272215"/>
            <a:ext cx="792893" cy="782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152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A937B-D83B-7493-0565-20EE06267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9582"/>
            <a:ext cx="10515600" cy="1325563"/>
          </a:xfrm>
        </p:spPr>
        <p:txBody>
          <a:bodyPr/>
          <a:lstStyle/>
          <a:p>
            <a:pPr algn="ctr"/>
            <a:r>
              <a:rPr lang="en-US" sz="8000" err="1">
                <a:latin typeface="Bell MT"/>
              </a:rPr>
              <a:t>Discussio</a:t>
            </a:r>
            <a:r>
              <a:rPr lang="en-US" sz="8000">
                <a:latin typeface="Bell MT"/>
              </a:rPr>
              <a:t>n Questions</a:t>
            </a:r>
            <a:endParaRPr lang="en-US" sz="8000"/>
          </a:p>
        </p:txBody>
      </p:sp>
      <p:pic>
        <p:nvPicPr>
          <p:cNvPr id="5" name="Picture 4" descr="A heart with a cross and yellow rays&#10;&#10;AI-generated content may be incorrect.">
            <a:extLst>
              <a:ext uri="{FF2B5EF4-FFF2-40B4-BE49-F238E27FC236}">
                <a16:creationId xmlns:a16="http://schemas.microsoft.com/office/drawing/2014/main" id="{E9C4EEE2-B79D-0EFA-7F87-B1E5D1FC3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4968" y="5083529"/>
            <a:ext cx="1409750" cy="139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48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96BC02-C6CF-AC64-7F12-20D38E282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D4205-377A-EE77-EAFB-28AE2A9CF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909" y="365125"/>
            <a:ext cx="10868891" cy="335519"/>
          </a:xfrm>
        </p:spPr>
        <p:txBody>
          <a:bodyPr>
            <a:normAutofit fontScale="90000"/>
          </a:bodyPr>
          <a:lstStyle/>
          <a:p>
            <a:r>
              <a:rPr lang="en-US">
                <a:latin typeface="Bell MT"/>
                <a:cs typeface="Biome" panose="020B0604020202020204" pitchFamily="34" charset="0"/>
              </a:rPr>
              <a:t>Resources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9DF1F4-4F48-42F6-97F3-9125F19BA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2341"/>
            <a:ext cx="10515600" cy="5306291"/>
          </a:xfrm>
        </p:spPr>
        <p:txBody>
          <a:bodyPr vert="horz" lIns="91440" tIns="45720" rIns="91440" bIns="45720" rtlCol="0" anchor="t">
            <a:noAutofit/>
          </a:bodyPr>
          <a:lstStyle/>
          <a:p>
            <a:pPr fontAlgn="base"/>
            <a:r>
              <a:rPr lang="en-US" sz="2000">
                <a:latin typeface="Bell MT"/>
              </a:rPr>
              <a:t>Cleveland Clinic, Retrieved: June, 2025,   </a:t>
            </a:r>
            <a:r>
              <a:rPr lang="en-US" sz="2000" u="sng">
                <a:latin typeface="Bell MT"/>
                <a:hlinkClick r:id="rId3"/>
              </a:rPr>
              <a:t>https://my.clevelandclinic.org/health/articles/7247-fetal-development-stages-of-growth</a:t>
            </a:r>
            <a:r>
              <a:rPr lang="en-US" sz="2000">
                <a:latin typeface="Bell MT"/>
              </a:rPr>
              <a:t>  </a:t>
            </a:r>
            <a:endParaRPr lang="en-US"/>
          </a:p>
          <a:p>
            <a:pPr fontAlgn="base"/>
            <a:r>
              <a:rPr lang="en-US" sz="2000">
                <a:latin typeface="Bell MT"/>
              </a:rPr>
              <a:t>Mayo Clinic, Mayo Clinic Staff (Butler </a:t>
            </a:r>
            <a:r>
              <a:rPr lang="en-US" sz="2000" err="1">
                <a:latin typeface="Bell MT"/>
              </a:rPr>
              <a:t>Tobah</a:t>
            </a:r>
            <a:r>
              <a:rPr lang="en-US" sz="2000">
                <a:latin typeface="Bell MT"/>
              </a:rPr>
              <a:t>, Y., M.D., Marnach, M. M.D., &amp; Wick, M., M.D., </a:t>
            </a:r>
            <a:r>
              <a:rPr lang="en-US" sz="2000" err="1">
                <a:latin typeface="Bell MT"/>
              </a:rPr>
              <a:t>P.h.D.</a:t>
            </a:r>
            <a:r>
              <a:rPr lang="en-US" sz="2000">
                <a:latin typeface="Bell MT"/>
              </a:rPr>
              <a:t>), Healthy Lifestyle: Pregnancy Week by Week (n.d.), Retrieved August 20, 2020 from </a:t>
            </a:r>
            <a:r>
              <a:rPr lang="en-US" sz="2000" u="sng">
                <a:latin typeface="Bell MT"/>
                <a:hlinkClick r:id="rId4"/>
              </a:rPr>
              <a:t>https://www.mayoclinic.org/healthy-lifestyle/pregnancy-week-by-week/basics/healthy-pregnancy/hlv-20049471</a:t>
            </a:r>
            <a:r>
              <a:rPr lang="en-US" sz="2000">
                <a:latin typeface="Bell MT"/>
              </a:rPr>
              <a:t> </a:t>
            </a:r>
          </a:p>
          <a:p>
            <a:pPr fontAlgn="base"/>
            <a:r>
              <a:rPr lang="en-US" sz="2000">
                <a:latin typeface="Bell MT"/>
              </a:rPr>
              <a:t>Ultrasound Image, 14 weeks from conception/16 weeks from LMP, Pregnancychat.com </a:t>
            </a:r>
          </a:p>
          <a:p>
            <a:pPr fontAlgn="base"/>
            <a:r>
              <a:rPr lang="en-US" sz="2000">
                <a:latin typeface="Bell MT"/>
              </a:rPr>
              <a:t>Photo Source: 14 -15 week old fetus after conception, 16 -17 week old pre-born person LMP, Lunar Caustic. </a:t>
            </a:r>
          </a:p>
          <a:p>
            <a:pPr fontAlgn="base"/>
            <a:r>
              <a:rPr lang="en-US" sz="2000">
                <a:latin typeface="Bell MT"/>
              </a:rPr>
              <a:t>Photo Source: 3D ultrasound of twins, Science Photo Library </a:t>
            </a:r>
          </a:p>
          <a:p>
            <a:r>
              <a:rPr lang="en-US" sz="2000">
                <a:latin typeface="Bell MT"/>
              </a:rPr>
              <a:t> </a:t>
            </a:r>
            <a:r>
              <a:rPr lang="en-US" sz="2000">
                <a:latin typeface="Bell MT"/>
                <a:hlinkClick r:id="rId5"/>
              </a:rPr>
              <a:t>https://www.youtube.com/shorts/hhDLM4iQH70</a:t>
            </a:r>
            <a:endParaRPr lang="en-US" sz="2000">
              <a:latin typeface="Bell MT"/>
            </a:endParaRPr>
          </a:p>
          <a:p>
            <a:r>
              <a:rPr lang="en-US" sz="2000">
                <a:latin typeface="Bell MT"/>
              </a:rPr>
              <a:t>YouTube: Imagine Study "</a:t>
            </a:r>
            <a:r>
              <a:rPr lang="en-US" sz="2000" i="1">
                <a:latin typeface="Bell MT"/>
              </a:rPr>
              <a:t>Fetal Eye Movement"  </a:t>
            </a:r>
            <a:r>
              <a:rPr lang="en-US" sz="2000">
                <a:ea typeface="+mn-lt"/>
                <a:cs typeface="+mn-lt"/>
                <a:hlinkClick r:id="rId6"/>
              </a:rPr>
              <a:t>https://www.youtube.com/watch?v=xrr6plHNnqQ</a:t>
            </a:r>
          </a:p>
          <a:p>
            <a:endParaRPr lang="en-US" sz="2000">
              <a:latin typeface="Aptos"/>
            </a:endParaRPr>
          </a:p>
          <a:p>
            <a:pPr marL="0" indent="0" fontAlgn="base">
              <a:buNone/>
            </a:pPr>
            <a:endParaRPr lang="en-US" sz="2000">
              <a:latin typeface="Bell MT"/>
            </a:endParaRPr>
          </a:p>
        </p:txBody>
      </p:sp>
    </p:spTree>
    <p:extLst>
      <p:ext uri="{BB962C8B-B14F-4D97-AF65-F5344CB8AC3E}">
        <p14:creationId xmlns:p14="http://schemas.microsoft.com/office/powerpoint/2010/main" val="1269842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82cacdb-e2d5-4f50-ab75-c38bfc289b61">
      <Terms xmlns="http://schemas.microsoft.com/office/infopath/2007/PartnerControls"/>
    </lcf76f155ced4ddcb4097134ff3c332f>
    <TaxCatchAll xmlns="8a0975ea-992f-4f42-9863-e294ef63a77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E6ADFFA8D8E94BA20D1CB34FC97C4A" ma:contentTypeVersion="13" ma:contentTypeDescription="Create a new document." ma:contentTypeScope="" ma:versionID="41a09ca30abe2cee0c93beaceb7fe909">
  <xsd:schema xmlns:xsd="http://www.w3.org/2001/XMLSchema" xmlns:xs="http://www.w3.org/2001/XMLSchema" xmlns:p="http://schemas.microsoft.com/office/2006/metadata/properties" xmlns:ns2="d82cacdb-e2d5-4f50-ab75-c38bfc289b61" xmlns:ns3="8a0975ea-992f-4f42-9863-e294ef63a779" targetNamespace="http://schemas.microsoft.com/office/2006/metadata/properties" ma:root="true" ma:fieldsID="277d7927b902babb9f0b2602e50a2ed7" ns2:_="" ns3:_="">
    <xsd:import namespace="d82cacdb-e2d5-4f50-ab75-c38bfc289b61"/>
    <xsd:import namespace="8a0975ea-992f-4f42-9863-e294ef63a7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2cacdb-e2d5-4f50-ab75-c38bfc289b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2d929fd-d9d4-4d75-855c-33707737a75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0975ea-992f-4f42-9863-e294ef63a77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8a6add7-93a7-4d05-926c-89f915d894f5}" ma:internalName="TaxCatchAll" ma:showField="CatchAllData" ma:web="8a0975ea-992f-4f42-9863-e294ef63a7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D2971B-78BF-4FAE-AC53-E80E0B942E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55F535-4A8C-4C82-AE5F-1F06F8FCA716}">
  <ds:schemaRefs>
    <ds:schemaRef ds:uri="8a0975ea-992f-4f42-9863-e294ef63a779"/>
    <ds:schemaRef ds:uri="d82cacdb-e2d5-4f50-ab75-c38bfc289b6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6307643-D121-4D03-A8CA-A82BF9135833}">
  <ds:schemaRefs>
    <ds:schemaRef ds:uri="8a0975ea-992f-4f42-9863-e294ef63a779"/>
    <ds:schemaRef ds:uri="d82cacdb-e2d5-4f50-ab75-c38bfc289b6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0ea5d2a2-bea6-40e8-a069-3b893602323b}" enabled="0" method="" siteId="{0ea5d2a2-bea6-40e8-a069-3b893602323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Application>Microsoft Office PowerPoint</Application>
  <PresentationFormat>Widescreen</PresentationFormat>
  <Slides>10</Slides>
  <Notes>9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Month 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Discussion Questions</vt:lpstr>
      <vt:lpstr>Resources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Maci Binder</dc:creator>
  <cp:revision>1</cp:revision>
  <dcterms:created xsi:type="dcterms:W3CDTF">2025-07-28T16:35:14Z</dcterms:created>
  <dcterms:modified xsi:type="dcterms:W3CDTF">2026-07-27T18:50:52Z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0x01010038E6ADFFA8D8E94BA20D1CB34FC97C4A</vt:lpwstr>
  </property>
  <property fmtid="{D5CDD505-2E9C-101B-9397-08002B2CF9AE}" pid="3" name="MediaServiceImageTags">
    <vt:lpwstr/>
  </property>
</Properties>
</file>